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5" r:id="rId1"/>
  </p:sldMasterIdLst>
  <p:notesMasterIdLst>
    <p:notesMasterId r:id="rId13"/>
  </p:notesMasterIdLst>
  <p:sldIdLst>
    <p:sldId id="265" r:id="rId2"/>
    <p:sldId id="256" r:id="rId3"/>
    <p:sldId id="258" r:id="rId4"/>
    <p:sldId id="257" r:id="rId5"/>
    <p:sldId id="260" r:id="rId6"/>
    <p:sldId id="259" r:id="rId7"/>
    <p:sldId id="262" r:id="rId8"/>
    <p:sldId id="261" r:id="rId9"/>
    <p:sldId id="263" r:id="rId10"/>
    <p:sldId id="264" r:id="rId11"/>
    <p:sldId id="266" r:id="rId12"/>
  </p:sldIdLst>
  <p:sldSz cx="14630400" cy="8229600"/>
  <p:notesSz cx="8229600" cy="14630400"/>
  <p:defaultTextStyle>
    <a:lvl1pPr marL="0" algn="l" defTabSz="914354" rtl="0" eaLnBrk="1" latinLnBrk="0" hangingPunct="1">
      <a:defRPr sz="1900" kern="1200">
        <a:solidFill>
          <a:schemeClr val="tx1"/>
        </a:solidFill>
        <a:latin typeface="+mn-lt"/>
        <a:ea typeface="+mn-ea"/>
        <a:cs typeface="+mn-cs"/>
      </a:defRPr>
    </a:lvl1pPr>
    <a:lvl2pPr marL="457177"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1"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3"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7" algn="l" defTabSz="914354" rtl="0" eaLnBrk="1" latinLnBrk="0" hangingPunct="1">
      <a:defRPr sz="1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368" autoAdjust="0"/>
    <p:restoredTop sz="94610"/>
  </p:normalViewPr>
  <p:slideViewPr>
    <p:cSldViewPr snapToGrid="0" snapToObjects="1">
      <p:cViewPr varScale="1">
        <p:scale>
          <a:sx n="61" d="100"/>
          <a:sy n="61" d="100"/>
        </p:scale>
        <p:origin x="-570" y="-84"/>
      </p:cViewPr>
      <p:guideLst>
        <p:guide orient="horz" pos="2592"/>
        <p:guide pos="460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354" rtl="0" eaLnBrk="1" latinLnBrk="0" hangingPunct="1">
      <a:defRPr sz="1100" kern="1200">
        <a:solidFill>
          <a:schemeClr val="tx1"/>
        </a:solidFill>
        <a:latin typeface="+mn-lt"/>
        <a:ea typeface="+mn-ea"/>
        <a:cs typeface="+mn-cs"/>
      </a:defRPr>
    </a:lvl1pPr>
    <a:lvl2pPr marL="457177" algn="l" defTabSz="914354" rtl="0" eaLnBrk="1" latinLnBrk="0" hangingPunct="1">
      <a:defRPr sz="1100" kern="1200">
        <a:solidFill>
          <a:schemeClr val="tx1"/>
        </a:solidFill>
        <a:latin typeface="+mn-lt"/>
        <a:ea typeface="+mn-ea"/>
        <a:cs typeface="+mn-cs"/>
      </a:defRPr>
    </a:lvl2pPr>
    <a:lvl3pPr marL="914354" algn="l" defTabSz="914354" rtl="0" eaLnBrk="1" latinLnBrk="0" hangingPunct="1">
      <a:defRPr sz="1100" kern="1200">
        <a:solidFill>
          <a:schemeClr val="tx1"/>
        </a:solidFill>
        <a:latin typeface="+mn-lt"/>
        <a:ea typeface="+mn-ea"/>
        <a:cs typeface="+mn-cs"/>
      </a:defRPr>
    </a:lvl3pPr>
    <a:lvl4pPr marL="1371531" algn="l" defTabSz="914354" rtl="0" eaLnBrk="1" latinLnBrk="0" hangingPunct="1">
      <a:defRPr sz="1100" kern="1200">
        <a:solidFill>
          <a:schemeClr val="tx1"/>
        </a:solidFill>
        <a:latin typeface="+mn-lt"/>
        <a:ea typeface="+mn-ea"/>
        <a:cs typeface="+mn-cs"/>
      </a:defRPr>
    </a:lvl4pPr>
    <a:lvl5pPr marL="1828709" algn="l" defTabSz="914354" rtl="0" eaLnBrk="1" latinLnBrk="0" hangingPunct="1">
      <a:defRPr sz="1100" kern="1200">
        <a:solidFill>
          <a:schemeClr val="tx1"/>
        </a:solidFill>
        <a:latin typeface="+mn-lt"/>
        <a:ea typeface="+mn-ea"/>
        <a:cs typeface="+mn-cs"/>
      </a:defRPr>
    </a:lvl5pPr>
    <a:lvl6pPr marL="2285886" algn="l" defTabSz="914354" rtl="0" eaLnBrk="1" latinLnBrk="0" hangingPunct="1">
      <a:defRPr sz="1100" kern="1200">
        <a:solidFill>
          <a:schemeClr val="tx1"/>
        </a:solidFill>
        <a:latin typeface="+mn-lt"/>
        <a:ea typeface="+mn-ea"/>
        <a:cs typeface="+mn-cs"/>
      </a:defRPr>
    </a:lvl6pPr>
    <a:lvl7pPr marL="2743063" algn="l" defTabSz="914354" rtl="0" eaLnBrk="1" latinLnBrk="0" hangingPunct="1">
      <a:defRPr sz="1100" kern="1200">
        <a:solidFill>
          <a:schemeClr val="tx1"/>
        </a:solidFill>
        <a:latin typeface="+mn-lt"/>
        <a:ea typeface="+mn-ea"/>
        <a:cs typeface="+mn-cs"/>
      </a:defRPr>
    </a:lvl7pPr>
    <a:lvl8pPr marL="3200240" algn="l" defTabSz="914354" rtl="0" eaLnBrk="1" latinLnBrk="0" hangingPunct="1">
      <a:defRPr sz="1100" kern="1200">
        <a:solidFill>
          <a:schemeClr val="tx1"/>
        </a:solidFill>
        <a:latin typeface="+mn-lt"/>
        <a:ea typeface="+mn-ea"/>
        <a:cs typeface="+mn-cs"/>
      </a:defRPr>
    </a:lvl8pPr>
    <a:lvl9pPr marL="3657417" algn="l" defTabSz="914354"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8</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9</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10</a:t>
            </a:fld>
            <a:endParaRPr lang="en-US"/>
          </a:p>
        </p:txBody>
      </p:sp>
    </p:spTree>
    <p:extLst>
      <p:ext uri="{BB962C8B-B14F-4D97-AF65-F5344CB8AC3E}">
        <p14:creationId xmlns:p14="http://schemas.microsoft.com/office/powerpoint/2010/main" xmlns=""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8" name="Rectangle 7"/>
          <p:cNvSpPr/>
          <p:nvPr/>
        </p:nvSpPr>
        <p:spPr>
          <a:xfrm flipH="1">
            <a:off x="4267200" y="0"/>
            <a:ext cx="10363200" cy="8229600"/>
          </a:xfrm>
          <a:prstGeom prst="rect">
            <a:avLst/>
          </a:prstGeom>
          <a:blipFill>
            <a:blip r:embed="rId2">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00000" r="50000"/>
                </a:path>
                <a:tileRect/>
              </a:gradFill>
            </a:fillOverlay>
            <a:innerShdw blurRad="63500" dist="44450" dir="10800000">
              <a:srgbClr val="000000">
                <a:alpha val="50000"/>
              </a:srgbClr>
            </a:innerShdw>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extLst/>
          </a:lstStyle>
          <a:p>
            <a:pPr algn="ctr" eaLnBrk="1" latinLnBrk="0" hangingPunct="1"/>
            <a:endParaRPr kumimoji="0" lang="en-US"/>
          </a:p>
        </p:txBody>
      </p:sp>
      <p:sp>
        <p:nvSpPr>
          <p:cNvPr id="9" name="Straight Connector 8"/>
          <p:cNvSpPr>
            <a:spLocks noChangeShapeType="1"/>
          </p:cNvSpPr>
          <p:nvPr/>
        </p:nvSpPr>
        <p:spPr bwMode="auto">
          <a:xfrm rot="16200000">
            <a:off x="152400" y="4114800"/>
            <a:ext cx="8229600" cy="0"/>
          </a:xfrm>
          <a:prstGeom prst="line">
            <a:avLst/>
          </a:prstGeom>
          <a:noFill/>
          <a:ln w="11430" cap="flat" cmpd="sng" algn="ctr">
            <a:solidFill>
              <a:schemeClr val="bg1">
                <a:shade val="95000"/>
              </a:schemeClr>
            </a:solidFill>
            <a:prstDash val="solid"/>
            <a:miter lim="800000"/>
            <a:headEnd type="none" w="med" len="med"/>
            <a:tailEnd type="none" w="med" len="med"/>
          </a:ln>
          <a:effectLst/>
        </p:spPr>
        <p:txBody>
          <a:bodyPr vert="horz" wrap="square" lIns="130622" tIns="65311" rIns="130622" bIns="65311" anchor="t" compatLnSpc="1"/>
          <a:lstStyle>
            <a:extLst/>
          </a:lstStyle>
          <a:p>
            <a:endParaRPr kumimoji="0" lang="en-US"/>
          </a:p>
        </p:txBody>
      </p:sp>
      <p:sp>
        <p:nvSpPr>
          <p:cNvPr id="12" name="Title 11"/>
          <p:cNvSpPr>
            <a:spLocks noGrp="1"/>
          </p:cNvSpPr>
          <p:nvPr>
            <p:ph type="ctrTitle"/>
          </p:nvPr>
        </p:nvSpPr>
        <p:spPr>
          <a:xfrm>
            <a:off x="5386989" y="640080"/>
            <a:ext cx="8168640" cy="3441802"/>
          </a:xfrm>
        </p:spPr>
        <p:txBody>
          <a:bodyPr lIns="65311" tIns="0" rIns="65311">
            <a:noAutofit/>
          </a:bodyPr>
          <a:lstStyle>
            <a:lvl1pPr algn="r">
              <a:defRPr sz="6000" b="1"/>
            </a:lvl1pPr>
            <a:extLst/>
          </a:lstStyle>
          <a:p>
            <a:r>
              <a:rPr kumimoji="0" lang="en-US" smtClean="0"/>
              <a:t>Click to edit Master title style</a:t>
            </a:r>
            <a:endParaRPr kumimoji="0" lang="en-US"/>
          </a:p>
        </p:txBody>
      </p:sp>
      <p:sp>
        <p:nvSpPr>
          <p:cNvPr id="25" name="Subtitle 24"/>
          <p:cNvSpPr>
            <a:spLocks noGrp="1"/>
          </p:cNvSpPr>
          <p:nvPr>
            <p:ph type="subTitle" idx="1"/>
          </p:nvPr>
        </p:nvSpPr>
        <p:spPr>
          <a:xfrm>
            <a:off x="5367107" y="4247837"/>
            <a:ext cx="8183645" cy="1321498"/>
          </a:xfrm>
        </p:spPr>
        <p:txBody>
          <a:bodyPr lIns="65311" tIns="0" rIns="65311" bIns="0"/>
          <a:lstStyle>
            <a:lvl1pPr marL="0" indent="0" algn="r">
              <a:buNone/>
              <a:defRPr sz="3100">
                <a:solidFill>
                  <a:srgbClr val="FFFFFF"/>
                </a:solidFill>
                <a:effectLst/>
              </a:defRPr>
            </a:lvl1pPr>
            <a:lvl2pPr marL="653110" indent="0" algn="ctr">
              <a:buNone/>
            </a:lvl2pPr>
            <a:lvl3pPr marL="1306220" indent="0" algn="ctr">
              <a:buNone/>
            </a:lvl3pPr>
            <a:lvl4pPr marL="1959331" indent="0" algn="ctr">
              <a:buNone/>
            </a:lvl4pPr>
            <a:lvl5pPr marL="2612441" indent="0" algn="ctr">
              <a:buNone/>
            </a:lvl5pPr>
            <a:lvl6pPr marL="3265551" indent="0" algn="ctr">
              <a:buNone/>
            </a:lvl6pPr>
            <a:lvl7pPr marL="3918661" indent="0" algn="ctr">
              <a:buNone/>
            </a:lvl7pPr>
            <a:lvl8pPr marL="4571771" indent="0" algn="ctr">
              <a:buNone/>
            </a:lvl8pPr>
            <a:lvl9pPr marL="5224882" indent="0" algn="ctr">
              <a:buNone/>
            </a:lvl9pPr>
            <a:extLst/>
          </a:lstStyle>
          <a:p>
            <a:r>
              <a:rPr kumimoji="0" lang="en-US" smtClean="0"/>
              <a:t>Click to edit Master subtitle style</a:t>
            </a:r>
            <a:endParaRPr kumimoji="0" lang="en-US"/>
          </a:p>
        </p:txBody>
      </p:sp>
      <p:sp>
        <p:nvSpPr>
          <p:cNvPr id="31" name="Date Placeholder 30"/>
          <p:cNvSpPr>
            <a:spLocks noGrp="1"/>
          </p:cNvSpPr>
          <p:nvPr>
            <p:ph type="dt" sz="half" idx="10"/>
          </p:nvPr>
        </p:nvSpPr>
        <p:spPr>
          <a:xfrm>
            <a:off x="9393959" y="7869535"/>
            <a:ext cx="3203942" cy="272282"/>
          </a:xfrm>
        </p:spPr>
        <p:txBody>
          <a:bodyPr/>
          <a:lstStyle>
            <a:lvl1pPr>
              <a:defRPr lang="en-US" smtClean="0">
                <a:solidFill>
                  <a:srgbClr val="FFFFFF"/>
                </a:solidFill>
              </a:defRPr>
            </a:lvl1pPr>
            <a:extLst/>
          </a:lstStyle>
          <a:p>
            <a:fld id="{7CB97365-EBCA-4027-87D5-99FC1D4DF0BB}" type="datetimeFigureOut">
              <a:rPr lang="en-US" smtClean="0"/>
              <a:pPr/>
              <a:t>3/29/2024</a:t>
            </a:fld>
            <a:endParaRPr lang="en-US"/>
          </a:p>
        </p:txBody>
      </p:sp>
      <p:sp>
        <p:nvSpPr>
          <p:cNvPr id="18" name="Footer Placeholder 17"/>
          <p:cNvSpPr>
            <a:spLocks noGrp="1"/>
          </p:cNvSpPr>
          <p:nvPr>
            <p:ph type="ftr" sz="quarter" idx="11"/>
          </p:nvPr>
        </p:nvSpPr>
        <p:spPr>
          <a:xfrm>
            <a:off x="4511040" y="7869535"/>
            <a:ext cx="4684355" cy="274320"/>
          </a:xfrm>
        </p:spPr>
        <p:txBody>
          <a:bodyPr/>
          <a:lstStyle>
            <a:lvl1pPr>
              <a:defRPr lang="en-US" dirty="0">
                <a:solidFill>
                  <a:srgbClr val="FFFFFF"/>
                </a:solidFill>
              </a:defRPr>
            </a:lvl1pPr>
            <a:extLst/>
          </a:lstStyle>
          <a:p>
            <a:endParaRPr kumimoji="0" lang="en-US"/>
          </a:p>
        </p:txBody>
      </p:sp>
      <p:sp>
        <p:nvSpPr>
          <p:cNvPr id="29" name="Slide Number Placeholder 28"/>
          <p:cNvSpPr>
            <a:spLocks noGrp="1"/>
          </p:cNvSpPr>
          <p:nvPr>
            <p:ph type="sldNum" sz="quarter" idx="12"/>
          </p:nvPr>
        </p:nvSpPr>
        <p:spPr>
          <a:xfrm>
            <a:off x="12609414" y="7867498"/>
            <a:ext cx="941338" cy="274320"/>
          </a:xfrm>
        </p:spPr>
        <p:txBody>
          <a:bodyPr/>
          <a:lstStyle>
            <a:lvl1pPr>
              <a:defRPr lang="en-US" smtClean="0">
                <a:solidFill>
                  <a:srgbClr val="FFFFFF"/>
                </a:solidFill>
              </a:defRPr>
            </a:lvl1pPr>
            <a:extLst/>
          </a:lstStyle>
          <a:p>
            <a:fld id="{69E29E33-B620-47F9-BB04-8846C2A5AFCC}" type="slidenum">
              <a:rPr kumimoji="0" lang="en-US" smtClean="0"/>
              <a:pPr/>
              <a:t>‹#›</a:t>
            </a:fld>
            <a:endParaRPr kumimoji="0" 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7CB97365-EBCA-4027-87D5-99FC1D4DF0BB}" type="datetimeFigureOut">
              <a:rPr lang="en-US" smtClean="0"/>
              <a:pPr/>
              <a:t>3/29/2024</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69E29E33-B620-47F9-BB04-8846C2A5AFCC}" type="slidenum">
              <a:rPr kumimoji="0" lang="en-US" smtClean="0"/>
              <a:pPr/>
              <a:t>‹#›</a:t>
            </a:fld>
            <a:endParaRPr kumimoji="0"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85120" y="329947"/>
            <a:ext cx="2438400" cy="7021830"/>
          </a:xfrm>
        </p:spPr>
        <p:txBody>
          <a:bodyPr vert="eaVert" ancho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731520" y="329571"/>
            <a:ext cx="9631680" cy="702183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6788506" y="7869535"/>
            <a:ext cx="3203942" cy="272282"/>
          </a:xfrm>
        </p:spPr>
        <p:txBody>
          <a:bodyPr/>
          <a:lstStyle>
            <a:extLst/>
          </a:lstStyle>
          <a:p>
            <a:fld id="{7CB97365-EBCA-4027-87D5-99FC1D4DF0BB}" type="datetimeFigureOut">
              <a:rPr lang="en-US" smtClean="0"/>
              <a:pPr/>
              <a:t>3/29/2024</a:t>
            </a:fld>
            <a:endParaRPr lang="en-US"/>
          </a:p>
        </p:txBody>
      </p:sp>
      <p:sp>
        <p:nvSpPr>
          <p:cNvPr id="5" name="Footer Placeholder 4"/>
          <p:cNvSpPr>
            <a:spLocks noGrp="1"/>
          </p:cNvSpPr>
          <p:nvPr>
            <p:ph type="ftr" sz="quarter" idx="11"/>
          </p:nvPr>
        </p:nvSpPr>
        <p:spPr>
          <a:xfrm>
            <a:off x="731520" y="7867498"/>
            <a:ext cx="5852160" cy="274320"/>
          </a:xfrm>
        </p:spPr>
        <p:txBody>
          <a:bodyPr/>
          <a:lstStyle>
            <a:extLst/>
          </a:lstStyle>
          <a:p>
            <a:endParaRPr kumimoji="0" lang="en-US"/>
          </a:p>
        </p:txBody>
      </p:sp>
      <p:sp>
        <p:nvSpPr>
          <p:cNvPr id="6" name="Slide Number Placeholder 5"/>
          <p:cNvSpPr>
            <a:spLocks noGrp="1"/>
          </p:cNvSpPr>
          <p:nvPr>
            <p:ph type="sldNum" sz="quarter" idx="12"/>
          </p:nvPr>
        </p:nvSpPr>
        <p:spPr>
          <a:xfrm>
            <a:off x="10007193" y="7863840"/>
            <a:ext cx="941338" cy="274320"/>
          </a:xfrm>
        </p:spPr>
        <p:txBody>
          <a:bodyPr/>
          <a:lstStyle>
            <a:lvl1pPr>
              <a:defRPr>
                <a:solidFill>
                  <a:schemeClr val="tx2"/>
                </a:solidFill>
              </a:defRPr>
            </a:lvl1pPr>
            <a:extLst/>
          </a:lstStyle>
          <a:p>
            <a:fld id="{69E29E33-B620-47F9-BB04-8846C2A5AFCC}" type="slidenum">
              <a:rPr kumimoji="0" lang="en-US" smtClean="0"/>
              <a:pPr/>
              <a:t>‹#›</a:t>
            </a:fld>
            <a:endParaRPr kumimoji="0"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7CB97365-EBCA-4027-87D5-99FC1D4DF0BB}" type="datetimeFigureOut">
              <a:rPr lang="en-US" smtClean="0"/>
              <a:pPr/>
              <a:t>3/29/2024</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69E29E33-B620-47F9-BB04-8846C2A5AFCC}" type="slidenum">
              <a:rPr kumimoji="0" lang="en-US" smtClean="0"/>
              <a:pPr/>
              <a:t>‹#›</a:t>
            </a:fld>
            <a:endParaRPr kumimoji="0"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706880" y="3386205"/>
            <a:ext cx="10008781" cy="1634490"/>
          </a:xfrm>
        </p:spPr>
        <p:txBody>
          <a:bodyPr tIns="0" anchor="t"/>
          <a:lstStyle>
            <a:lvl1pPr algn="r">
              <a:buNone/>
              <a:defRPr sz="6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1706880" y="2286001"/>
            <a:ext cx="10008781" cy="892208"/>
          </a:xfrm>
        </p:spPr>
        <p:txBody>
          <a:bodyPr anchor="b"/>
          <a:lstStyle>
            <a:lvl1pPr marL="0" indent="0" algn="r">
              <a:buNone/>
              <a:defRPr sz="2900">
                <a:solidFill>
                  <a:schemeClr val="tx1"/>
                </a:solidFill>
                <a:effectLst/>
              </a:defRPr>
            </a:lvl1pPr>
            <a:lvl2pPr>
              <a:buNone/>
              <a:defRPr sz="2600">
                <a:solidFill>
                  <a:schemeClr val="tx1">
                    <a:tint val="75000"/>
                  </a:schemeClr>
                </a:solidFill>
              </a:defRPr>
            </a:lvl2pPr>
            <a:lvl3pPr>
              <a:buNone/>
              <a:defRPr sz="2300">
                <a:solidFill>
                  <a:schemeClr val="tx1">
                    <a:tint val="75000"/>
                  </a:schemeClr>
                </a:solidFill>
              </a:defRPr>
            </a:lvl3pPr>
            <a:lvl4pPr>
              <a:buNone/>
              <a:defRPr sz="2000">
                <a:solidFill>
                  <a:schemeClr val="tx1">
                    <a:tint val="75000"/>
                  </a:schemeClr>
                </a:solidFill>
              </a:defRPr>
            </a:lvl4pPr>
            <a:lvl5pPr>
              <a:buNone/>
              <a:defRPr sz="20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a:xfrm>
            <a:off x="7558781" y="7868172"/>
            <a:ext cx="3203942" cy="272282"/>
          </a:xfrm>
        </p:spPr>
        <p:txBody>
          <a:bodyPr bIns="0" anchor="b"/>
          <a:lstStyle>
            <a:lvl1pPr>
              <a:defRPr>
                <a:solidFill>
                  <a:schemeClr val="tx2"/>
                </a:solidFill>
              </a:defRPr>
            </a:lvl1pPr>
            <a:extLst/>
          </a:lstStyle>
          <a:p>
            <a:fld id="{7CB97365-EBCA-4027-87D5-99FC1D4DF0BB}" type="datetimeFigureOut">
              <a:rPr lang="en-US" smtClean="0"/>
              <a:pPr/>
              <a:t>3/29/2024</a:t>
            </a:fld>
            <a:endParaRPr lang="en-US"/>
          </a:p>
        </p:txBody>
      </p:sp>
      <p:sp>
        <p:nvSpPr>
          <p:cNvPr id="5" name="Footer Placeholder 4"/>
          <p:cNvSpPr>
            <a:spLocks noGrp="1"/>
          </p:cNvSpPr>
          <p:nvPr>
            <p:ph type="ftr" sz="quarter" idx="11"/>
          </p:nvPr>
        </p:nvSpPr>
        <p:spPr>
          <a:xfrm>
            <a:off x="2776573" y="7868172"/>
            <a:ext cx="4632960" cy="274320"/>
          </a:xfrm>
        </p:spPr>
        <p:txBody>
          <a:bodyPr bIns="0" anchor="b"/>
          <a:lstStyle>
            <a:lvl1pPr>
              <a:defRPr>
                <a:solidFill>
                  <a:schemeClr val="tx2"/>
                </a:solidFill>
              </a:defRPr>
            </a:lvl1pPr>
            <a:extLst/>
          </a:lstStyle>
          <a:p>
            <a:endParaRPr kumimoji="0" lang="en-US"/>
          </a:p>
        </p:txBody>
      </p:sp>
      <p:sp>
        <p:nvSpPr>
          <p:cNvPr id="6" name="Slide Number Placeholder 5"/>
          <p:cNvSpPr>
            <a:spLocks noGrp="1"/>
          </p:cNvSpPr>
          <p:nvPr>
            <p:ph type="sldNum" sz="quarter" idx="12"/>
          </p:nvPr>
        </p:nvSpPr>
        <p:spPr>
          <a:xfrm>
            <a:off x="10774323" y="7866134"/>
            <a:ext cx="941338" cy="274320"/>
          </a:xfrm>
        </p:spPr>
        <p:txBody>
          <a:bodyPr/>
          <a:lstStyle>
            <a:extLst/>
          </a:lstStyle>
          <a:p>
            <a:fld id="{69E29E33-B620-47F9-BB04-8846C2A5AFCC}" type="slidenum">
              <a:rPr kumimoji="0" lang="en-US" smtClean="0"/>
              <a:pPr/>
              <a:t>‹#›</a:t>
            </a:fld>
            <a:endParaRPr kumimoji="0" 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31520" y="384048"/>
            <a:ext cx="11587277" cy="13716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731520" y="1920240"/>
            <a:ext cx="5632704" cy="5431156"/>
          </a:xfrm>
        </p:spPr>
        <p:txBody>
          <a:bodyPr anchor="t"/>
          <a:lstStyle>
            <a:lvl1pPr>
              <a:defRPr sz="4000"/>
            </a:lvl1pPr>
            <a:lvl2pPr>
              <a:defRPr sz="3400"/>
            </a:lvl2pPr>
            <a:lvl3pPr>
              <a:defRPr sz="2900"/>
            </a:lvl3pPr>
            <a:lvl4pPr>
              <a:defRPr sz="2600"/>
            </a:lvl4pPr>
            <a:lvl5pPr>
              <a:defRPr sz="2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6686093" y="1920240"/>
            <a:ext cx="5632704" cy="5431156"/>
          </a:xfrm>
        </p:spPr>
        <p:txBody>
          <a:bodyPr anchor="t"/>
          <a:lstStyle>
            <a:lvl1pPr>
              <a:defRPr sz="4000"/>
            </a:lvl1pPr>
            <a:lvl2pPr>
              <a:defRPr sz="3400"/>
            </a:lvl2pPr>
            <a:lvl3pPr>
              <a:defRPr sz="2900"/>
            </a:lvl3pPr>
            <a:lvl4pPr>
              <a:defRPr sz="2600"/>
            </a:lvl4pPr>
            <a:lvl5pPr>
              <a:defRPr sz="2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7CB97365-EBCA-4027-87D5-99FC1D4DF0BB}" type="datetimeFigureOut">
              <a:rPr lang="en-US" smtClean="0"/>
              <a:pPr/>
              <a:t>3/29/2024</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fld id="{69E29E33-B620-47F9-BB04-8846C2A5AFCC}" type="slidenum">
              <a:rPr kumimoji="0" lang="en-US" smtClean="0"/>
              <a:pPr/>
              <a:t>‹#›</a:t>
            </a:fld>
            <a:endParaRPr kumimoji="0"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1520" y="384048"/>
            <a:ext cx="11587277" cy="1371600"/>
          </a:xfrm>
        </p:spPr>
        <p:txBody>
          <a:bodyPr anchor="b"/>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31520" y="7040880"/>
            <a:ext cx="5632704" cy="548640"/>
          </a:xfrm>
          <a:noFill/>
          <a:ln w="12700" cap="flat" cmpd="sng" algn="ctr">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anchor="ctr"/>
          <a:lstStyle>
            <a:lvl1pPr marL="0" indent="0" algn="ctr">
              <a:buNone/>
              <a:defRPr sz="2600" b="1">
                <a:solidFill>
                  <a:schemeClr val="tx2"/>
                </a:solidFill>
                <a:effectLst/>
              </a:defRPr>
            </a:lvl1pPr>
            <a:lvl2pPr>
              <a:buNone/>
              <a:defRPr sz="2900" b="1"/>
            </a:lvl2pPr>
            <a:lvl3pPr>
              <a:buNone/>
              <a:defRPr sz="2600" b="1"/>
            </a:lvl3pPr>
            <a:lvl4pPr>
              <a:buNone/>
              <a:defRPr sz="2300" b="1"/>
            </a:lvl4pPr>
            <a:lvl5pPr>
              <a:buNone/>
              <a:defRPr sz="23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686093" y="7040880"/>
            <a:ext cx="5632704" cy="548640"/>
          </a:xfrm>
          <a:noFill/>
          <a:ln w="12700" cap="flat" cmpd="sng" algn="ctr">
            <a:solidFill>
              <a:schemeClr val="tx2"/>
            </a:solidFill>
            <a:prstDash val="solid"/>
          </a:ln>
          <a:effectLst/>
        </p:spPr>
        <p:style>
          <a:lnRef idx="1">
            <a:schemeClr val="accent2"/>
          </a:lnRef>
          <a:fillRef idx="3">
            <a:schemeClr val="accent2"/>
          </a:fillRef>
          <a:effectRef idx="2">
            <a:schemeClr val="accent2"/>
          </a:effectRef>
          <a:fontRef idx="minor">
            <a:schemeClr val="lt1"/>
          </a:fontRef>
        </p:style>
        <p:txBody>
          <a:bodyPr anchor="ctr"/>
          <a:lstStyle>
            <a:lvl1pPr marL="0" indent="0" algn="ctr">
              <a:buNone/>
              <a:defRPr sz="2600" b="1">
                <a:solidFill>
                  <a:schemeClr val="tx2"/>
                </a:solidFill>
                <a:effectLst/>
              </a:defRPr>
            </a:lvl1pPr>
            <a:lvl2pPr>
              <a:buNone/>
              <a:defRPr sz="2900" b="1"/>
            </a:lvl2pPr>
            <a:lvl3pPr>
              <a:buNone/>
              <a:defRPr sz="2600" b="1"/>
            </a:lvl3pPr>
            <a:lvl4pPr>
              <a:buNone/>
              <a:defRPr sz="2300" b="1"/>
            </a:lvl4pPr>
            <a:lvl5pPr>
              <a:buNone/>
              <a:defRPr sz="23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731520" y="2054208"/>
            <a:ext cx="5632704" cy="4937760"/>
          </a:xfrm>
        </p:spPr>
        <p:txBody>
          <a:bodyPr/>
          <a:lstStyle>
            <a:lvl1pPr>
              <a:defRPr sz="3400"/>
            </a:lvl1pPr>
            <a:lvl2pPr>
              <a:defRPr sz="2900"/>
            </a:lvl2pPr>
            <a:lvl3pPr>
              <a:defRPr sz="2600"/>
            </a:lvl3pPr>
            <a:lvl4pPr>
              <a:defRPr sz="2300"/>
            </a:lvl4pPr>
            <a:lvl5pPr>
              <a:defRPr sz="23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6686093" y="2054208"/>
            <a:ext cx="5632704" cy="4937760"/>
          </a:xfrm>
        </p:spPr>
        <p:txBody>
          <a:bodyPr/>
          <a:lstStyle>
            <a:lvl1pPr>
              <a:defRPr sz="3400"/>
            </a:lvl1pPr>
            <a:lvl2pPr>
              <a:defRPr sz="2900"/>
            </a:lvl2pPr>
            <a:lvl3pPr>
              <a:defRPr sz="2600"/>
            </a:lvl3pPr>
            <a:lvl4pPr>
              <a:defRPr sz="2300"/>
            </a:lvl4pPr>
            <a:lvl5pPr>
              <a:defRPr sz="23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7CB97365-EBCA-4027-87D5-99FC1D4DF0BB}" type="datetimeFigureOut">
              <a:rPr lang="en-US" smtClean="0"/>
              <a:pPr/>
              <a:t>3/29/2024</a:t>
            </a:fld>
            <a:endParaRPr lang="en-US"/>
          </a:p>
        </p:txBody>
      </p:sp>
      <p:sp>
        <p:nvSpPr>
          <p:cNvPr id="8" name="Footer Placeholder 7"/>
          <p:cNvSpPr>
            <a:spLocks noGrp="1"/>
          </p:cNvSpPr>
          <p:nvPr>
            <p:ph type="ftr" sz="quarter" idx="11"/>
          </p:nvPr>
        </p:nvSpPr>
        <p:spPr/>
        <p:txBody>
          <a:bodyPr/>
          <a:lstStyle>
            <a:extLst/>
          </a:lstStyle>
          <a:p>
            <a:endParaRPr kumimoji="0" lang="en-US"/>
          </a:p>
        </p:txBody>
      </p:sp>
      <p:sp>
        <p:nvSpPr>
          <p:cNvPr id="9" name="Slide Number Placeholder 8"/>
          <p:cNvSpPr>
            <a:spLocks noGrp="1"/>
          </p:cNvSpPr>
          <p:nvPr>
            <p:ph type="sldNum" sz="quarter" idx="12"/>
          </p:nvPr>
        </p:nvSpPr>
        <p:spPr/>
        <p:txBody>
          <a:bodyPr/>
          <a:lstStyle>
            <a:extLst/>
          </a:lstStyle>
          <a:p>
            <a:fld id="{69E29E33-B620-47F9-BB04-8846C2A5AFCC}" type="slidenum">
              <a:rPr kumimoji="0" lang="en-US" smtClean="0"/>
              <a:pPr/>
              <a:t>‹#›</a:t>
            </a:fld>
            <a:endParaRPr kumimoji="0"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731520" y="384048"/>
            <a:ext cx="11587277" cy="1371600"/>
          </a:xfrm>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7CB97365-EBCA-4027-87D5-99FC1D4DF0BB}" type="datetimeFigureOut">
              <a:rPr lang="en-US" smtClean="0"/>
              <a:pPr/>
              <a:t>3/29/2024</a:t>
            </a:fld>
            <a:endParaRPr lang="en-US"/>
          </a:p>
        </p:txBody>
      </p:sp>
      <p:sp>
        <p:nvSpPr>
          <p:cNvPr id="4" name="Footer Placeholder 3"/>
          <p:cNvSpPr>
            <a:spLocks noGrp="1"/>
          </p:cNvSpPr>
          <p:nvPr>
            <p:ph type="ftr" sz="quarter" idx="11"/>
          </p:nvPr>
        </p:nvSpPr>
        <p:spPr/>
        <p:txBody>
          <a:bodyPr/>
          <a:lstStyle>
            <a:extLst/>
          </a:lstStyle>
          <a:p>
            <a:endParaRPr kumimoji="0" lang="en-US"/>
          </a:p>
        </p:txBody>
      </p:sp>
      <p:sp>
        <p:nvSpPr>
          <p:cNvPr id="5" name="Slide Number Placeholder 4"/>
          <p:cNvSpPr>
            <a:spLocks noGrp="1"/>
          </p:cNvSpPr>
          <p:nvPr>
            <p:ph type="sldNum" sz="quarter" idx="12"/>
          </p:nvPr>
        </p:nvSpPr>
        <p:spPr/>
        <p:txBody>
          <a:bodyPr/>
          <a:lstStyle>
            <a:extLst/>
          </a:lstStyle>
          <a:p>
            <a:fld id="{69E29E33-B620-47F9-BB04-8846C2A5AFCC}" type="slidenum">
              <a:rPr kumimoji="0" lang="en-US" smtClean="0"/>
              <a:pPr/>
              <a:t>‹#›</a:t>
            </a:fld>
            <a:endParaRPr kumimoji="0"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2"/>
                </a:solidFill>
              </a:defRPr>
            </a:lvl1pPr>
            <a:extLst/>
          </a:lstStyle>
          <a:p>
            <a:fld id="{7CB97365-EBCA-4027-87D5-99FC1D4DF0BB}" type="datetimeFigureOut">
              <a:rPr lang="en-US" smtClean="0"/>
              <a:pPr/>
              <a:t>3/29/2024</a:t>
            </a:fld>
            <a:endParaRPr lang="en-US"/>
          </a:p>
        </p:txBody>
      </p:sp>
      <p:sp>
        <p:nvSpPr>
          <p:cNvPr id="3" name="Footer Placeholder 2"/>
          <p:cNvSpPr>
            <a:spLocks noGrp="1"/>
          </p:cNvSpPr>
          <p:nvPr>
            <p:ph type="ftr" sz="quarter" idx="11"/>
          </p:nvPr>
        </p:nvSpPr>
        <p:spPr/>
        <p:txBody>
          <a:bodyPr/>
          <a:lstStyle>
            <a:lvl1pPr>
              <a:defRPr>
                <a:solidFill>
                  <a:schemeClr val="tx2"/>
                </a:solidFill>
              </a:defRPr>
            </a:lvl1pPr>
            <a:extLst/>
          </a:lstStyle>
          <a:p>
            <a:endParaRPr kumimoji="0" lang="en-US"/>
          </a:p>
        </p:txBody>
      </p:sp>
      <p:sp>
        <p:nvSpPr>
          <p:cNvPr id="4" name="Slide Number Placeholder 3"/>
          <p:cNvSpPr>
            <a:spLocks noGrp="1"/>
          </p:cNvSpPr>
          <p:nvPr>
            <p:ph type="sldNum" sz="quarter" idx="12"/>
          </p:nvPr>
        </p:nvSpPr>
        <p:spPr/>
        <p:txBody>
          <a:bodyPr/>
          <a:lstStyle>
            <a:extLst/>
          </a:lstStyle>
          <a:p>
            <a:fld id="{69E29E33-B620-47F9-BB04-8846C2A5AFCC}" type="slidenum">
              <a:rPr kumimoji="0" lang="en-US" smtClean="0"/>
              <a:pPr/>
              <a:t>‹#›</a:t>
            </a:fld>
            <a:endParaRPr kumimoji="0"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1520" y="274320"/>
            <a:ext cx="9436608" cy="1408176"/>
          </a:xfrm>
        </p:spPr>
        <p:txBody>
          <a:bodyPr wrap="square" anchor="b"/>
          <a:lstStyle>
            <a:lvl1pPr algn="l">
              <a:buNone/>
              <a:defRPr lang="en-US" sz="3400" baseline="0" smtClean="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731520" y="1796899"/>
            <a:ext cx="9436608" cy="723014"/>
          </a:xfrm>
        </p:spPr>
        <p:txBody>
          <a:bodyPr rot="0" spcFirstLastPara="0" vertOverflow="overflow" horzOverflow="overflow" vert="horz" wrap="square" lIns="65311" tIns="0" rIns="0" bIns="0" numCol="1" spcCol="0" rtlCol="0" fromWordArt="0" anchor="t" anchorCtr="0" forceAA="0" compatLnSpc="1">
            <a:normAutofit/>
          </a:bodyPr>
          <a:lstStyle>
            <a:lvl1pPr marL="0" indent="0">
              <a:spcBef>
                <a:spcPts val="0"/>
              </a:spcBef>
              <a:spcAft>
                <a:spcPts val="0"/>
              </a:spcAft>
              <a:buNone/>
              <a:defRPr sz="2000"/>
            </a:lvl1pPr>
            <a:lvl2pPr>
              <a:buNone/>
              <a:defRPr sz="1700"/>
            </a:lvl2pPr>
            <a:lvl3pPr>
              <a:buNone/>
              <a:defRPr sz="1400"/>
            </a:lvl3pPr>
            <a:lvl4pPr>
              <a:buNone/>
              <a:defRPr sz="1300"/>
            </a:lvl4pPr>
            <a:lvl5pPr>
              <a:buNone/>
              <a:defRPr sz="13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731520" y="2560320"/>
            <a:ext cx="11582400" cy="5246102"/>
          </a:xfrm>
        </p:spPr>
        <p:txBody>
          <a:bodyPr/>
          <a:lstStyle>
            <a:lvl1pPr>
              <a:defRPr sz="4600"/>
            </a:lvl1pPr>
            <a:lvl2pPr>
              <a:defRPr sz="4000"/>
            </a:lvl2pPr>
            <a:lvl3pPr>
              <a:defRPr sz="3400"/>
            </a:lvl3pPr>
            <a:lvl4pPr>
              <a:defRPr sz="2900"/>
            </a:lvl4pPr>
            <a:lvl5pPr>
              <a:defRPr sz="29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7CB97365-EBCA-4027-87D5-99FC1D4DF0BB}" type="datetimeFigureOut">
              <a:rPr lang="en-US" smtClean="0"/>
              <a:pPr/>
              <a:t>3/29/2024</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fld id="{69E29E33-B620-47F9-BB04-8846C2A5AFCC}" type="slidenum">
              <a:rPr kumimoji="0" lang="en-US" smtClean="0"/>
              <a:pPr/>
              <a:t>‹#›</a:t>
            </a:fld>
            <a:endParaRPr kumimoji="0"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2"/>
      </p:bgRef>
    </p:bg>
    <p:spTree>
      <p:nvGrpSpPr>
        <p:cNvPr id="1" name=""/>
        <p:cNvGrpSpPr/>
        <p:nvPr/>
      </p:nvGrpSpPr>
      <p:grpSpPr>
        <a:xfrm>
          <a:off x="0" y="0"/>
          <a:ext cx="0" cy="0"/>
          <a:chOff x="0" y="0"/>
          <a:chExt cx="0" cy="0"/>
        </a:xfrm>
      </p:grpSpPr>
      <p:sp>
        <p:nvSpPr>
          <p:cNvPr id="8" name="Rectangle 7"/>
          <p:cNvSpPr/>
          <p:nvPr/>
        </p:nvSpPr>
        <p:spPr>
          <a:xfrm rot="21240000">
            <a:off x="956750" y="1205602"/>
            <a:ext cx="6911243" cy="5175088"/>
          </a:xfrm>
          <a:prstGeom prst="rect">
            <a:avLst/>
          </a:prstGeom>
          <a:solidFill>
            <a:srgbClr val="FAFAFA"/>
          </a:solidFill>
          <a:ln w="1270" cap="rnd" cmpd="sng" algn="ctr">
            <a:solidFill>
              <a:srgbClr val="EAEAEA"/>
            </a:solidFill>
            <a:prstDash val="solid"/>
          </a:ln>
          <a:effectLst>
            <a:outerShdw blurRad="25000" dist="12700" dir="5400000" algn="t"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extLst/>
          </a:lstStyle>
          <a:p>
            <a:pPr algn="ctr" eaLnBrk="1" latinLnBrk="0" hangingPunct="1"/>
            <a:endParaRPr kumimoji="0" lang="en-US"/>
          </a:p>
        </p:txBody>
      </p:sp>
      <p:sp>
        <p:nvSpPr>
          <p:cNvPr id="9" name="Rectangle 8"/>
          <p:cNvSpPr/>
          <p:nvPr/>
        </p:nvSpPr>
        <p:spPr>
          <a:xfrm rot="21420000">
            <a:off x="954731" y="1198580"/>
            <a:ext cx="6911243" cy="5175088"/>
          </a:xfrm>
          <a:prstGeom prst="rect">
            <a:avLst/>
          </a:prstGeom>
          <a:solidFill>
            <a:srgbClr val="FAFAFA"/>
          </a:solidFill>
          <a:ln w="1270" cap="rnd" cmpd="sng" algn="ctr">
            <a:solidFill>
              <a:srgbClr val="EAEAEA"/>
            </a:solidFill>
            <a:prstDash val="solid"/>
          </a:ln>
          <a:effectLst>
            <a:outerShdw blurRad="28000" dist="12700" dir="5400000" algn="tl"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extLst/>
          </a:lstStyle>
          <a:p>
            <a:pPr algn="ctr" eaLnBrk="1" latinLnBrk="0" hangingPunct="1"/>
            <a:endParaRPr kumimoji="0" lang="en-US"/>
          </a:p>
        </p:txBody>
      </p:sp>
      <p:sp>
        <p:nvSpPr>
          <p:cNvPr id="2" name="Title 1"/>
          <p:cNvSpPr>
            <a:spLocks noGrp="1"/>
          </p:cNvSpPr>
          <p:nvPr>
            <p:ph type="title"/>
          </p:nvPr>
        </p:nvSpPr>
        <p:spPr>
          <a:xfrm>
            <a:off x="8622557" y="1371600"/>
            <a:ext cx="5486400" cy="2468880"/>
          </a:xfrm>
        </p:spPr>
        <p:txBody>
          <a:bodyPr vert="horz" anchor="b"/>
          <a:lstStyle>
            <a:lvl1pPr algn="l">
              <a:buNone/>
              <a:defRPr sz="4300" b="1" baseline="0">
                <a:ln w="500">
                  <a:solidFill>
                    <a:schemeClr val="tx2">
                      <a:shade val="10000"/>
                      <a:satMod val="135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defRPr>
            </a:lvl1pPr>
            <a:extLst/>
          </a:lstStyle>
          <a:p>
            <a:r>
              <a:rPr kumimoji="0" lang="en-US" smtClean="0"/>
              <a:t>Click to edit Master title style</a:t>
            </a:r>
            <a:endParaRPr kumimoji="0" lang="en-US" dirty="0"/>
          </a:p>
        </p:txBody>
      </p:sp>
      <p:sp>
        <p:nvSpPr>
          <p:cNvPr id="4" name="Text Placeholder 3"/>
          <p:cNvSpPr>
            <a:spLocks noGrp="1"/>
          </p:cNvSpPr>
          <p:nvPr>
            <p:ph type="body" sz="half" idx="2"/>
          </p:nvPr>
        </p:nvSpPr>
        <p:spPr>
          <a:xfrm>
            <a:off x="8622557" y="3940361"/>
            <a:ext cx="5486400" cy="2304288"/>
          </a:xfrm>
        </p:spPr>
        <p:txBody>
          <a:bodyPr rot="0" spcFirstLastPara="0" vertOverflow="overflow" horzOverflow="overflow" vert="horz" wrap="square" lIns="117560" tIns="0" rIns="0" bIns="0" numCol="1" spcCol="0" rtlCol="0" fromWordArt="0" anchor="t" anchorCtr="0" forceAA="0" compatLnSpc="1">
            <a:normAutofit/>
          </a:bodyPr>
          <a:lstStyle>
            <a:lvl1pPr marL="0" indent="0">
              <a:lnSpc>
                <a:spcPct val="100000"/>
              </a:lnSpc>
              <a:spcBef>
                <a:spcPts val="0"/>
              </a:spcBef>
              <a:buFontTx/>
              <a:buNone/>
              <a:defRPr sz="2000" baseline="0">
                <a:solidFill>
                  <a:schemeClr val="tx1"/>
                </a:solidFill>
              </a:defRPr>
            </a:lvl1pPr>
            <a:lvl2pPr>
              <a:defRPr sz="1700"/>
            </a:lvl2pPr>
            <a:lvl3pPr>
              <a:defRPr sz="1400"/>
            </a:lvl3pPr>
            <a:lvl4pPr>
              <a:defRPr sz="1300"/>
            </a:lvl4pPr>
            <a:lvl5pPr>
              <a:defRPr sz="1300"/>
            </a:lvl5pPr>
            <a:extLst/>
          </a:lstStyle>
          <a:p>
            <a:pPr marL="0" marR="0" lvl="0" indent="0" algn="l" defTabSz="0" rtl="0" eaLnBrk="1" fontAlgn="auto" latinLnBrk="0" hangingPunct="1">
              <a:lnSpc>
                <a:spcPct val="100000"/>
              </a:lnSpc>
              <a:spcBef>
                <a:spcPts val="0"/>
              </a:spcBef>
              <a:spcAft>
                <a:spcPts val="0"/>
              </a:spcAft>
              <a:buClr>
                <a:schemeClr val="tx2"/>
              </a:buClr>
              <a:buSzPct val="73000"/>
              <a:buFontTx/>
              <a:buNone/>
              <a:tabLst/>
              <a:defRPr/>
            </a:pPr>
            <a:r>
              <a:rPr kumimoji="0" lang="en-US" smtClean="0"/>
              <a:t>Click to edit Master text styles</a:t>
            </a:r>
          </a:p>
        </p:txBody>
      </p:sp>
      <p:sp>
        <p:nvSpPr>
          <p:cNvPr id="5" name="Date Placeholder 4"/>
          <p:cNvSpPr>
            <a:spLocks noGrp="1"/>
          </p:cNvSpPr>
          <p:nvPr>
            <p:ph type="dt" sz="half" idx="10"/>
          </p:nvPr>
        </p:nvSpPr>
        <p:spPr/>
        <p:txBody>
          <a:bodyPr/>
          <a:lstStyle>
            <a:extLst/>
          </a:lstStyle>
          <a:p>
            <a:fld id="{7CB97365-EBCA-4027-87D5-99FC1D4DF0BB}" type="datetimeFigureOut">
              <a:rPr lang="en-US" smtClean="0"/>
              <a:pPr/>
              <a:t>3/29/2024</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fld id="{69E29E33-B620-47F9-BB04-8846C2A5AFCC}" type="slidenum">
              <a:rPr kumimoji="0" lang="en-US" smtClean="0"/>
              <a:pPr/>
              <a:t>‹#›</a:t>
            </a:fld>
            <a:endParaRPr kumimoji="0" lang="en-US"/>
          </a:p>
        </p:txBody>
      </p:sp>
      <p:sp>
        <p:nvSpPr>
          <p:cNvPr id="10" name="Picture Placeholder 9"/>
          <p:cNvSpPr>
            <a:spLocks noGrp="1"/>
          </p:cNvSpPr>
          <p:nvPr>
            <p:ph type="pic" idx="1"/>
          </p:nvPr>
        </p:nvSpPr>
        <p:spPr>
          <a:xfrm>
            <a:off x="1061891" y="1249202"/>
            <a:ext cx="6729984" cy="5047488"/>
          </a:xfrm>
          <a:solidFill>
            <a:schemeClr val="bg2">
              <a:shade val="50000"/>
            </a:schemeClr>
          </a:solidFill>
          <a:ln w="107950">
            <a:solidFill>
              <a:srgbClr val="FFFFFF"/>
            </a:solidFill>
            <a:miter lim="800000"/>
          </a:ln>
          <a:effectLst>
            <a:outerShdw blurRad="44450" dist="3810" dir="5400000" algn="tl" rotWithShape="0">
              <a:srgbClr val="000000">
                <a:alpha val="60000"/>
              </a:srgbClr>
            </a:outerShdw>
          </a:effectLst>
          <a:scene3d>
            <a:camera prst="orthographicFront"/>
            <a:lightRig rig="threePt" dir="t"/>
          </a:scene3d>
          <a:sp3d contourW="3810">
            <a:contourClr>
              <a:srgbClr val="969696"/>
            </a:contourClr>
          </a:sp3d>
        </p:spPr>
        <p:txBody>
          <a:bodyPr/>
          <a:lstStyle>
            <a:lvl1pPr marL="0" indent="0">
              <a:buNone/>
              <a:defRPr sz="4600"/>
            </a:lvl1pPr>
            <a:extLst/>
          </a:lstStyle>
          <a:p>
            <a:r>
              <a:rPr kumimoji="0" lang="en-US" smtClean="0"/>
              <a:t>Click icon to add picture</a:t>
            </a:r>
            <a:endParaRPr kumimoji="0" lang="en-US" dirty="0"/>
          </a:p>
        </p:txBody>
      </p:sp>
    </p:spTree>
  </p:cSld>
  <p:clrMapOvr>
    <a:overrideClrMapping bg1="dk1" tx1="lt1" bg2="dk2" tx2="lt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flipH="1">
            <a:off x="13045440" y="0"/>
            <a:ext cx="1584960" cy="8229600"/>
          </a:xfrm>
          <a:prstGeom prst="rect">
            <a:avLst/>
          </a:prstGeom>
          <a:blipFill>
            <a:blip r:embed="rId14">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10000" r="50000" b="-10000"/>
                </a:path>
                <a:tileRect/>
              </a:gradFill>
            </a:fillOverlay>
            <a:innerShdw blurRad="63500" dist="44450" dir="10800000">
              <a:srgbClr val="000000">
                <a:alpha val="45000"/>
              </a:srgbClr>
            </a:innerShdw>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extLst/>
          </a:lstStyle>
          <a:p>
            <a:pPr algn="ctr" eaLnBrk="1" latinLnBrk="0" hangingPunct="1"/>
            <a:endParaRPr kumimoji="0" lang="en-US"/>
          </a:p>
        </p:txBody>
      </p:sp>
      <p:sp>
        <p:nvSpPr>
          <p:cNvPr id="3" name="Title Placeholder 2"/>
          <p:cNvSpPr>
            <a:spLocks noGrp="1"/>
          </p:cNvSpPr>
          <p:nvPr>
            <p:ph type="title"/>
          </p:nvPr>
        </p:nvSpPr>
        <p:spPr>
          <a:xfrm>
            <a:off x="731520" y="384048"/>
            <a:ext cx="11582400" cy="1371600"/>
          </a:xfrm>
          <a:prstGeom prst="rect">
            <a:avLst/>
          </a:prstGeom>
        </p:spPr>
        <p:txBody>
          <a:bodyPr vert="horz" lIns="65311" tIns="0" rIns="65311" bIns="0" anchor="b" anchorCtr="0">
            <a:normAutofit/>
          </a:bodyPr>
          <a:lstStyle>
            <a:extLst/>
          </a:lstStyle>
          <a:p>
            <a:r>
              <a:rPr kumimoji="0" lang="en-US" smtClean="0"/>
              <a:t>Click to edit Master title style</a:t>
            </a:r>
            <a:endParaRPr kumimoji="0" lang="en-US"/>
          </a:p>
        </p:txBody>
      </p:sp>
      <p:sp>
        <p:nvSpPr>
          <p:cNvPr id="31" name="Text Placeholder 30"/>
          <p:cNvSpPr>
            <a:spLocks noGrp="1"/>
          </p:cNvSpPr>
          <p:nvPr>
            <p:ph type="body" idx="1"/>
          </p:nvPr>
        </p:nvSpPr>
        <p:spPr>
          <a:xfrm>
            <a:off x="731520" y="1931299"/>
            <a:ext cx="11582400" cy="5815584"/>
          </a:xfrm>
          <a:prstGeom prst="rect">
            <a:avLst/>
          </a:prstGeom>
        </p:spPr>
        <p:txBody>
          <a:bodyPr vert="horz" lIns="130622" tIns="65311" rIns="130622" bIns="65311">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7" name="Date Placeholder 26"/>
          <p:cNvSpPr>
            <a:spLocks noGrp="1"/>
          </p:cNvSpPr>
          <p:nvPr>
            <p:ph type="dt" sz="half" idx="2"/>
          </p:nvPr>
        </p:nvSpPr>
        <p:spPr>
          <a:xfrm>
            <a:off x="6793498" y="7869535"/>
            <a:ext cx="3203942" cy="272282"/>
          </a:xfrm>
          <a:prstGeom prst="rect">
            <a:avLst/>
          </a:prstGeom>
        </p:spPr>
        <p:txBody>
          <a:bodyPr vert="horz" lIns="130622" tIns="0" rIns="130622" bIns="0" anchor="b"/>
          <a:lstStyle>
            <a:lvl1pPr algn="l" eaLnBrk="1" latinLnBrk="0" hangingPunct="1">
              <a:defRPr kumimoji="0" sz="1400">
                <a:solidFill>
                  <a:schemeClr val="tx2"/>
                </a:solidFill>
              </a:defRPr>
            </a:lvl1pPr>
            <a:extLst/>
          </a:lstStyle>
          <a:p>
            <a:fld id="{7CB97365-EBCA-4027-87D5-99FC1D4DF0BB}" type="datetimeFigureOut">
              <a:rPr lang="en-US" smtClean="0"/>
              <a:pPr/>
              <a:t>3/29/2024</a:t>
            </a:fld>
            <a:endParaRPr lang="en-US">
              <a:solidFill>
                <a:schemeClr val="tx1">
                  <a:shade val="50000"/>
                </a:schemeClr>
              </a:solidFill>
            </a:endParaRPr>
          </a:p>
        </p:txBody>
      </p:sp>
      <p:sp>
        <p:nvSpPr>
          <p:cNvPr id="4" name="Footer Placeholder 3"/>
          <p:cNvSpPr>
            <a:spLocks noGrp="1"/>
          </p:cNvSpPr>
          <p:nvPr>
            <p:ph type="ftr" sz="quarter" idx="3"/>
          </p:nvPr>
        </p:nvSpPr>
        <p:spPr>
          <a:xfrm>
            <a:off x="731520" y="7869535"/>
            <a:ext cx="5852160" cy="274320"/>
          </a:xfrm>
          <a:prstGeom prst="rect">
            <a:avLst/>
          </a:prstGeom>
        </p:spPr>
        <p:txBody>
          <a:bodyPr vert="horz" lIns="130622" tIns="0" rIns="130622" bIns="0" anchor="b"/>
          <a:lstStyle>
            <a:lvl1pPr algn="r" eaLnBrk="1" latinLnBrk="0" hangingPunct="1">
              <a:defRPr kumimoji="0" sz="1400">
                <a:solidFill>
                  <a:schemeClr val="tx2"/>
                </a:solidFill>
              </a:defRPr>
            </a:lvl1pPr>
            <a:extLst/>
          </a:lstStyle>
          <a:p>
            <a:endParaRPr kumimoji="0" lang="en-US">
              <a:solidFill>
                <a:schemeClr val="tx1">
                  <a:shade val="50000"/>
                </a:schemeClr>
              </a:solidFill>
            </a:endParaRPr>
          </a:p>
        </p:txBody>
      </p:sp>
      <p:sp>
        <p:nvSpPr>
          <p:cNvPr id="16" name="Slide Number Placeholder 15"/>
          <p:cNvSpPr>
            <a:spLocks noGrp="1"/>
          </p:cNvSpPr>
          <p:nvPr>
            <p:ph type="sldNum" sz="quarter" idx="4"/>
          </p:nvPr>
        </p:nvSpPr>
        <p:spPr>
          <a:xfrm>
            <a:off x="10002317" y="7867498"/>
            <a:ext cx="941338" cy="274320"/>
          </a:xfrm>
          <a:prstGeom prst="rect">
            <a:avLst/>
          </a:prstGeom>
        </p:spPr>
        <p:txBody>
          <a:bodyPr vert="horz" lIns="0" tIns="0" rIns="0" bIns="0" anchor="b"/>
          <a:lstStyle>
            <a:lvl1pPr algn="r" eaLnBrk="1" latinLnBrk="0" hangingPunct="1">
              <a:defRPr kumimoji="0" sz="1600">
                <a:solidFill>
                  <a:schemeClr val="tx2"/>
                </a:solidFill>
              </a:defRPr>
            </a:lvl1pPr>
            <a:extLst/>
          </a:lstStyle>
          <a:p>
            <a:fld id="{69E29E33-B620-47F9-BB04-8846C2A5AFCC}" type="slidenum">
              <a:rPr kumimoji="0" lang="en-US" smtClean="0"/>
              <a:pPr/>
              <a:t>‹#›</a:t>
            </a:fld>
            <a:endParaRPr kumimoji="0" lang="en-US" dirty="0">
              <a:solidFill>
                <a:schemeClr val="tx1">
                  <a:shade val="50000"/>
                </a:schemeClr>
              </a:solidFill>
            </a:endParaRPr>
          </a:p>
        </p:txBody>
      </p:sp>
    </p:spTree>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Lst>
  <p:hf sldNum="0" hdr="0" ftr="0" dt="0"/>
  <p:txStyles>
    <p:titleStyle>
      <a:lvl1pPr algn="l" rtl="0" eaLnBrk="1" latinLnBrk="0" hangingPunct="1">
        <a:spcBef>
          <a:spcPct val="0"/>
        </a:spcBef>
        <a:buNone/>
        <a:defRPr kumimoji="0" sz="5400" b="1" kern="1200" cap="all" baseline="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latin typeface="+mj-lt"/>
          <a:ea typeface="+mj-ea"/>
          <a:cs typeface="+mj-cs"/>
        </a:defRPr>
      </a:lvl1pPr>
      <a:extLst/>
    </p:titleStyle>
    <p:bodyStyle>
      <a:lvl1pPr marL="391866" indent="-391866" algn="l" rtl="0" eaLnBrk="1" latinLnBrk="0" hangingPunct="1">
        <a:spcBef>
          <a:spcPts val="857"/>
        </a:spcBef>
        <a:buClr>
          <a:schemeClr val="tx2"/>
        </a:buClr>
        <a:buSzPct val="73000"/>
        <a:buFont typeface="Wingdings 2"/>
        <a:buChar char=""/>
        <a:defRPr kumimoji="0" sz="3700" kern="1200" baseline="0">
          <a:solidFill>
            <a:schemeClr val="tx1"/>
          </a:solidFill>
          <a:latin typeface="+mn-lt"/>
          <a:ea typeface="+mn-ea"/>
          <a:cs typeface="+mn-cs"/>
        </a:defRPr>
      </a:lvl1pPr>
      <a:lvl2pPr marL="744546" indent="-326555" algn="l" rtl="0" eaLnBrk="1" latinLnBrk="0" hangingPunct="1">
        <a:spcBef>
          <a:spcPts val="714"/>
        </a:spcBef>
        <a:buClr>
          <a:schemeClr val="accent4"/>
        </a:buClr>
        <a:buSzPct val="80000"/>
        <a:buFont typeface="Wingdings 2"/>
        <a:buChar char=""/>
        <a:defRPr kumimoji="0" sz="3300" kern="1200">
          <a:solidFill>
            <a:schemeClr val="tx1">
              <a:tint val="85000"/>
            </a:schemeClr>
          </a:solidFill>
          <a:latin typeface="+mn-lt"/>
          <a:ea typeface="+mn-ea"/>
          <a:cs typeface="+mn-cs"/>
        </a:defRPr>
      </a:lvl2pPr>
      <a:lvl3pPr marL="1084163" indent="-326555" algn="l" rtl="0" eaLnBrk="1" latinLnBrk="0" hangingPunct="1">
        <a:spcBef>
          <a:spcPts val="571"/>
        </a:spcBef>
        <a:buClr>
          <a:schemeClr val="accent4"/>
        </a:buClr>
        <a:buSzPct val="60000"/>
        <a:buFont typeface="Wingdings"/>
        <a:buChar char=""/>
        <a:defRPr kumimoji="0" sz="2900" kern="1200">
          <a:solidFill>
            <a:schemeClr val="tx1"/>
          </a:solidFill>
          <a:latin typeface="+mn-lt"/>
          <a:ea typeface="+mn-ea"/>
          <a:cs typeface="+mn-cs"/>
        </a:defRPr>
      </a:lvl3pPr>
      <a:lvl4pPr marL="1436842" indent="-326555" algn="l" rtl="0" eaLnBrk="1" latinLnBrk="0" hangingPunct="1">
        <a:spcBef>
          <a:spcPct val="20000"/>
        </a:spcBef>
        <a:buClr>
          <a:schemeClr val="accent4"/>
        </a:buClr>
        <a:buSzPct val="80000"/>
        <a:buFont typeface="Wingdings 2"/>
        <a:buChar char=""/>
        <a:defRPr kumimoji="0" sz="2900" kern="1200">
          <a:solidFill>
            <a:schemeClr val="tx1">
              <a:tint val="85000"/>
            </a:schemeClr>
          </a:solidFill>
          <a:latin typeface="+mn-lt"/>
          <a:ea typeface="+mn-ea"/>
          <a:cs typeface="+mn-cs"/>
        </a:defRPr>
      </a:lvl4pPr>
      <a:lvl5pPr marL="1828709" indent="-326555" algn="l" rtl="0" eaLnBrk="1" latinLnBrk="0" hangingPunct="1">
        <a:spcBef>
          <a:spcPts val="571"/>
        </a:spcBef>
        <a:buClr>
          <a:schemeClr val="accent4"/>
        </a:buClr>
        <a:buSzPct val="70000"/>
        <a:buFont typeface="Wingdings"/>
        <a:buChar char=""/>
        <a:defRPr kumimoji="0" sz="2600" kern="1200">
          <a:solidFill>
            <a:schemeClr val="tx1"/>
          </a:solidFill>
          <a:latin typeface="+mn-lt"/>
          <a:ea typeface="+mn-ea"/>
          <a:cs typeface="+mn-cs"/>
        </a:defRPr>
      </a:lvl5pPr>
      <a:lvl6pPr marL="2103015" indent="-261244" algn="l" rtl="0" eaLnBrk="1" latinLnBrk="0" hangingPunct="1">
        <a:spcBef>
          <a:spcPts val="571"/>
        </a:spcBef>
        <a:buClr>
          <a:schemeClr val="accent4"/>
        </a:buClr>
        <a:buSzPct val="80000"/>
        <a:buFont typeface="Wingdings 2"/>
        <a:buChar char=""/>
        <a:defRPr kumimoji="0" sz="2600" kern="1200">
          <a:solidFill>
            <a:schemeClr val="tx1">
              <a:tint val="85000"/>
            </a:schemeClr>
          </a:solidFill>
          <a:latin typeface="+mn-lt"/>
          <a:ea typeface="+mn-ea"/>
          <a:cs typeface="+mn-cs"/>
        </a:defRPr>
      </a:lvl6pPr>
      <a:lvl7pPr marL="2390383" indent="-261244" algn="l" rtl="0" eaLnBrk="1" latinLnBrk="0" hangingPunct="1">
        <a:spcBef>
          <a:spcPct val="20000"/>
        </a:spcBef>
        <a:buClr>
          <a:schemeClr val="accent4"/>
        </a:buClr>
        <a:buSzPct val="80000"/>
        <a:buFont typeface="Wingdings 2"/>
        <a:buChar char=""/>
        <a:defRPr kumimoji="0" sz="2300" kern="1200" baseline="0">
          <a:solidFill>
            <a:schemeClr val="tx1"/>
          </a:solidFill>
          <a:latin typeface="+mn-lt"/>
          <a:ea typeface="+mn-ea"/>
          <a:cs typeface="+mn-cs"/>
        </a:defRPr>
      </a:lvl7pPr>
      <a:lvl8pPr marL="2638565" indent="-261244" algn="l" rtl="0" eaLnBrk="1" latinLnBrk="0" hangingPunct="1">
        <a:spcBef>
          <a:spcPts val="429"/>
        </a:spcBef>
        <a:buClr>
          <a:schemeClr val="accent4"/>
        </a:buClr>
        <a:buSzPct val="100000"/>
        <a:buChar char="•"/>
        <a:defRPr kumimoji="0" sz="2300" kern="1200" baseline="0">
          <a:solidFill>
            <a:schemeClr val="tx1">
              <a:tint val="85000"/>
            </a:schemeClr>
          </a:solidFill>
          <a:latin typeface="+mn-lt"/>
          <a:ea typeface="+mn-ea"/>
          <a:cs typeface="+mn-cs"/>
        </a:defRPr>
      </a:lvl8pPr>
      <a:lvl9pPr marL="2938996" indent="-261244" algn="l" rtl="0" eaLnBrk="1" latinLnBrk="0" hangingPunct="1">
        <a:spcBef>
          <a:spcPct val="20000"/>
        </a:spcBef>
        <a:buClr>
          <a:schemeClr val="accent4"/>
        </a:buClr>
        <a:buSzPct val="100000"/>
        <a:buFont typeface="Wingdings"/>
        <a:buChar char="§"/>
        <a:defRPr kumimoji="0" sz="20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653110" algn="l" rtl="0" eaLnBrk="1" latinLnBrk="0" hangingPunct="1">
        <a:defRPr kumimoji="0" kern="1200">
          <a:solidFill>
            <a:schemeClr val="tx1"/>
          </a:solidFill>
          <a:latin typeface="+mn-lt"/>
          <a:ea typeface="+mn-ea"/>
          <a:cs typeface="+mn-cs"/>
        </a:defRPr>
      </a:lvl2pPr>
      <a:lvl3pPr marL="1306220" algn="l" rtl="0" eaLnBrk="1" latinLnBrk="0" hangingPunct="1">
        <a:defRPr kumimoji="0" kern="1200">
          <a:solidFill>
            <a:schemeClr val="tx1"/>
          </a:solidFill>
          <a:latin typeface="+mn-lt"/>
          <a:ea typeface="+mn-ea"/>
          <a:cs typeface="+mn-cs"/>
        </a:defRPr>
      </a:lvl3pPr>
      <a:lvl4pPr marL="1959331" algn="l" rtl="0" eaLnBrk="1" latinLnBrk="0" hangingPunct="1">
        <a:defRPr kumimoji="0" kern="1200">
          <a:solidFill>
            <a:schemeClr val="tx1"/>
          </a:solidFill>
          <a:latin typeface="+mn-lt"/>
          <a:ea typeface="+mn-ea"/>
          <a:cs typeface="+mn-cs"/>
        </a:defRPr>
      </a:lvl4pPr>
      <a:lvl5pPr marL="2612441" algn="l" rtl="0" eaLnBrk="1" latinLnBrk="0" hangingPunct="1">
        <a:defRPr kumimoji="0" kern="1200">
          <a:solidFill>
            <a:schemeClr val="tx1"/>
          </a:solidFill>
          <a:latin typeface="+mn-lt"/>
          <a:ea typeface="+mn-ea"/>
          <a:cs typeface="+mn-cs"/>
        </a:defRPr>
      </a:lvl5pPr>
      <a:lvl6pPr marL="3265551" algn="l" rtl="0" eaLnBrk="1" latinLnBrk="0" hangingPunct="1">
        <a:defRPr kumimoji="0" kern="1200">
          <a:solidFill>
            <a:schemeClr val="tx1"/>
          </a:solidFill>
          <a:latin typeface="+mn-lt"/>
          <a:ea typeface="+mn-ea"/>
          <a:cs typeface="+mn-cs"/>
        </a:defRPr>
      </a:lvl6pPr>
      <a:lvl7pPr marL="3918661" algn="l" rtl="0" eaLnBrk="1" latinLnBrk="0" hangingPunct="1">
        <a:defRPr kumimoji="0" kern="1200">
          <a:solidFill>
            <a:schemeClr val="tx1"/>
          </a:solidFill>
          <a:latin typeface="+mn-lt"/>
          <a:ea typeface="+mn-ea"/>
          <a:cs typeface="+mn-cs"/>
        </a:defRPr>
      </a:lvl7pPr>
      <a:lvl8pPr marL="4571771" algn="l" rtl="0" eaLnBrk="1" latinLnBrk="0" hangingPunct="1">
        <a:defRPr kumimoji="0" kern="1200">
          <a:solidFill>
            <a:schemeClr val="tx1"/>
          </a:solidFill>
          <a:latin typeface="+mn-lt"/>
          <a:ea typeface="+mn-ea"/>
          <a:cs typeface="+mn-cs"/>
        </a:defRPr>
      </a:lvl8pPr>
      <a:lvl9pPr marL="5224882"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86989" y="991893"/>
            <a:ext cx="8168640" cy="4587498"/>
          </a:xfrm>
        </p:spPr>
        <p:txBody>
          <a:bodyPr/>
          <a:lstStyle/>
          <a:p>
            <a:pPr algn="ctr"/>
            <a:r>
              <a:rPr lang="en-IN" dirty="0" smtClean="0"/>
              <a:t>SPAM CLASSIFICATION USING </a:t>
            </a:r>
            <a:r>
              <a:rPr lang="en-IN" dirty="0" err="1" smtClean="0"/>
              <a:t>Nlp</a:t>
            </a:r>
            <a:r>
              <a:rPr lang="en-IN" dirty="0" smtClean="0"/>
              <a:t> LANGUAGE</a:t>
            </a:r>
            <a:br>
              <a:rPr lang="en-IN" dirty="0" smtClean="0"/>
            </a:br>
            <a:r>
              <a:rPr lang="en-IN" dirty="0" smtClean="0"/>
              <a:t/>
            </a:r>
            <a:br>
              <a:rPr lang="en-IN" dirty="0" smtClean="0"/>
            </a:br>
            <a:r>
              <a:rPr lang="en-IN" dirty="0" smtClean="0"/>
              <a:t>CAPSTONE PROJECT</a:t>
            </a:r>
            <a:br>
              <a:rPr lang="en-IN" dirty="0" smtClean="0"/>
            </a:br>
            <a:r>
              <a:rPr lang="en-IN" dirty="0" smtClean="0"/>
              <a:t>CSA 1337</a:t>
            </a:r>
            <a:br>
              <a:rPr lang="en-IN" dirty="0" smtClean="0"/>
            </a:br>
            <a:endParaRPr lang="en-US" dirty="0"/>
          </a:p>
        </p:txBody>
      </p:sp>
      <p:sp>
        <p:nvSpPr>
          <p:cNvPr id="3" name="Subtitle 2"/>
          <p:cNvSpPr>
            <a:spLocks noGrp="1"/>
          </p:cNvSpPr>
          <p:nvPr>
            <p:ph type="subTitle" idx="1"/>
          </p:nvPr>
        </p:nvSpPr>
        <p:spPr>
          <a:xfrm>
            <a:off x="5386991" y="5889356"/>
            <a:ext cx="8168638" cy="1321498"/>
          </a:xfrm>
        </p:spPr>
        <p:txBody>
          <a:bodyPr>
            <a:normAutofit fontScale="92500" lnSpcReduction="20000"/>
          </a:bodyPr>
          <a:lstStyle/>
          <a:p>
            <a:pPr algn="l"/>
            <a:r>
              <a:rPr lang="en-IN" dirty="0" err="1" smtClean="0"/>
              <a:t>Name:J.VISHVA</a:t>
            </a:r>
            <a:endParaRPr lang="en-IN" dirty="0" smtClean="0"/>
          </a:p>
          <a:p>
            <a:pPr algn="l"/>
            <a:r>
              <a:rPr lang="en-US" dirty="0" err="1" smtClean="0"/>
              <a:t>Reg</a:t>
            </a:r>
            <a:r>
              <a:rPr lang="en-US" dirty="0" smtClean="0"/>
              <a:t> No:192211686</a:t>
            </a:r>
          </a:p>
          <a:p>
            <a:pPr algn="l"/>
            <a:r>
              <a:rPr lang="en-IN" dirty="0" err="1" smtClean="0"/>
              <a:t>Dep</a:t>
            </a:r>
            <a:r>
              <a:rPr lang="en-IN" dirty="0" smtClean="0"/>
              <a:t>: CSE</a:t>
            </a:r>
            <a:endParaRPr lang="en-US" dirty="0" smtClean="0"/>
          </a:p>
          <a:p>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sp>
      <p:sp>
        <p:nvSpPr>
          <p:cNvPr id="6" name="Text 3"/>
          <p:cNvSpPr/>
          <p:nvPr/>
        </p:nvSpPr>
        <p:spPr>
          <a:xfrm>
            <a:off x="2037993" y="1319094"/>
            <a:ext cx="5554981" cy="694373"/>
          </a:xfrm>
          <a:prstGeom prst="rect">
            <a:avLst/>
          </a:prstGeom>
          <a:noFill/>
          <a:ln/>
        </p:spPr>
        <p:txBody>
          <a:bodyPr wrap="none" lIns="91435" tIns="45718" rIns="91435" bIns="45718" rtlCol="0" anchor="t"/>
          <a:lstStyle/>
          <a:p>
            <a:pPr>
              <a:lnSpc>
                <a:spcPts val="5468"/>
              </a:lnSpc>
            </a:pPr>
            <a:r>
              <a:rPr lang="en-US" sz="4400" b="1" dirty="0">
                <a:solidFill>
                  <a:srgbClr val="FF726D"/>
                </a:solidFill>
                <a:latin typeface="Inconsolata" pitchFamily="34" charset="0"/>
                <a:ea typeface="Inconsolata" pitchFamily="34" charset="-122"/>
                <a:cs typeface="Inconsolata" pitchFamily="34" charset="-120"/>
              </a:rPr>
              <a:t>Future Work</a:t>
            </a:r>
            <a:endParaRPr lang="en-US" sz="4400" dirty="0"/>
          </a:p>
        </p:txBody>
      </p:sp>
      <p:sp>
        <p:nvSpPr>
          <p:cNvPr id="7" name="Shape 4"/>
          <p:cNvSpPr/>
          <p:nvPr/>
        </p:nvSpPr>
        <p:spPr>
          <a:xfrm>
            <a:off x="7301390" y="2346722"/>
            <a:ext cx="27742" cy="4563785"/>
          </a:xfrm>
          <a:prstGeom prst="rect">
            <a:avLst/>
          </a:prstGeom>
          <a:solidFill>
            <a:srgbClr val="FF6680"/>
          </a:solidFill>
          <a:ln/>
        </p:spPr>
      </p:sp>
      <p:sp>
        <p:nvSpPr>
          <p:cNvPr id="8" name="Shape 5"/>
          <p:cNvSpPr/>
          <p:nvPr/>
        </p:nvSpPr>
        <p:spPr>
          <a:xfrm>
            <a:off x="6287632" y="2756357"/>
            <a:ext cx="777597" cy="27742"/>
          </a:xfrm>
          <a:prstGeom prst="rect">
            <a:avLst/>
          </a:prstGeom>
          <a:solidFill>
            <a:srgbClr val="FF6680"/>
          </a:solidFill>
          <a:ln/>
        </p:spPr>
      </p:sp>
      <p:sp>
        <p:nvSpPr>
          <p:cNvPr id="9" name="Shape 6"/>
          <p:cNvSpPr/>
          <p:nvPr/>
        </p:nvSpPr>
        <p:spPr>
          <a:xfrm>
            <a:off x="7065229" y="2520316"/>
            <a:ext cx="499942" cy="499943"/>
          </a:xfrm>
          <a:prstGeom prst="roundRect">
            <a:avLst>
              <a:gd name="adj" fmla="val 13333"/>
            </a:avLst>
          </a:prstGeom>
          <a:solidFill>
            <a:srgbClr val="382748"/>
          </a:solidFill>
          <a:ln/>
        </p:spPr>
      </p:sp>
      <p:sp>
        <p:nvSpPr>
          <p:cNvPr id="10" name="Text 7"/>
          <p:cNvSpPr/>
          <p:nvPr/>
        </p:nvSpPr>
        <p:spPr>
          <a:xfrm>
            <a:off x="7231797" y="2561987"/>
            <a:ext cx="166688" cy="416482"/>
          </a:xfrm>
          <a:prstGeom prst="rect">
            <a:avLst/>
          </a:prstGeom>
          <a:noFill/>
          <a:ln/>
        </p:spPr>
        <p:txBody>
          <a:bodyPr wrap="none" lIns="91435" tIns="45718" rIns="91435" bIns="45718" rtlCol="0" anchor="t"/>
          <a:lstStyle/>
          <a:p>
            <a:pPr algn="ctr">
              <a:lnSpc>
                <a:spcPts val="3281"/>
              </a:lnSpc>
            </a:pPr>
            <a:r>
              <a:rPr lang="en-US" sz="2600" b="1" dirty="0">
                <a:solidFill>
                  <a:srgbClr val="FF726D"/>
                </a:solidFill>
                <a:latin typeface="Inconsolata" pitchFamily="34" charset="0"/>
                <a:ea typeface="Inconsolata" pitchFamily="34" charset="-122"/>
                <a:cs typeface="Inconsolata" pitchFamily="34" charset="-120"/>
              </a:rPr>
              <a:t>1</a:t>
            </a:r>
            <a:endParaRPr lang="en-US" sz="2600" dirty="0"/>
          </a:p>
        </p:txBody>
      </p:sp>
      <p:sp>
        <p:nvSpPr>
          <p:cNvPr id="11" name="Text 8"/>
          <p:cNvSpPr/>
          <p:nvPr/>
        </p:nvSpPr>
        <p:spPr>
          <a:xfrm>
            <a:off x="2344818" y="2568893"/>
            <a:ext cx="3748326" cy="347186"/>
          </a:xfrm>
          <a:prstGeom prst="rect">
            <a:avLst/>
          </a:prstGeom>
          <a:noFill/>
          <a:ln/>
        </p:spPr>
        <p:txBody>
          <a:bodyPr wrap="none" lIns="91435" tIns="45718" rIns="91435" bIns="45718" rtlCol="0" anchor="t"/>
          <a:lstStyle/>
          <a:p>
            <a:pPr algn="r">
              <a:lnSpc>
                <a:spcPts val="2734"/>
              </a:lnSpc>
            </a:pPr>
            <a:r>
              <a:rPr lang="en-US" sz="2100" b="1" dirty="0">
                <a:solidFill>
                  <a:srgbClr val="FF726D"/>
                </a:solidFill>
                <a:latin typeface="Inconsolata" pitchFamily="34" charset="0"/>
                <a:ea typeface="Inconsolata" pitchFamily="34" charset="-122"/>
                <a:cs typeface="Inconsolata" pitchFamily="34" charset="-120"/>
              </a:rPr>
              <a:t>Enhanced Feature Extraction</a:t>
            </a:r>
            <a:endParaRPr lang="en-US" sz="2100" dirty="0"/>
          </a:p>
        </p:txBody>
      </p:sp>
      <p:sp>
        <p:nvSpPr>
          <p:cNvPr id="12" name="Text 9"/>
          <p:cNvSpPr/>
          <p:nvPr/>
        </p:nvSpPr>
        <p:spPr>
          <a:xfrm>
            <a:off x="2037995" y="3049310"/>
            <a:ext cx="4055150" cy="1066205"/>
          </a:xfrm>
          <a:prstGeom prst="rect">
            <a:avLst/>
          </a:prstGeom>
          <a:noFill/>
          <a:ln/>
        </p:spPr>
        <p:txBody>
          <a:bodyPr wrap="square" lIns="91435" tIns="45718" rIns="91435" bIns="45718" rtlCol="0" anchor="t"/>
          <a:lstStyle/>
          <a:p>
            <a:pPr algn="r">
              <a:lnSpc>
                <a:spcPts val="2798"/>
              </a:lnSpc>
            </a:pPr>
            <a:r>
              <a:rPr lang="en-US" sz="1700" dirty="0">
                <a:solidFill>
                  <a:srgbClr val="DAD1E6"/>
                </a:solidFill>
                <a:latin typeface="Fira Sans" pitchFamily="34" charset="0"/>
                <a:ea typeface="Fira Sans" pitchFamily="34" charset="-122"/>
                <a:cs typeface="Fira Sans" pitchFamily="34" charset="-120"/>
              </a:rPr>
              <a:t>Explore advanced techniques for extracting features from text data to improve classification accuracy.</a:t>
            </a:r>
            <a:endParaRPr lang="en-US" sz="1700" dirty="0"/>
          </a:p>
        </p:txBody>
      </p:sp>
      <p:sp>
        <p:nvSpPr>
          <p:cNvPr id="13" name="Shape 10"/>
          <p:cNvSpPr/>
          <p:nvPr/>
        </p:nvSpPr>
        <p:spPr>
          <a:xfrm>
            <a:off x="7565173" y="3867210"/>
            <a:ext cx="777597" cy="27742"/>
          </a:xfrm>
          <a:prstGeom prst="rect">
            <a:avLst/>
          </a:prstGeom>
          <a:solidFill>
            <a:srgbClr val="FF6680"/>
          </a:solidFill>
          <a:ln/>
        </p:spPr>
      </p:sp>
      <p:sp>
        <p:nvSpPr>
          <p:cNvPr id="14" name="Shape 11"/>
          <p:cNvSpPr/>
          <p:nvPr/>
        </p:nvSpPr>
        <p:spPr>
          <a:xfrm>
            <a:off x="7065229" y="3631169"/>
            <a:ext cx="499942" cy="499943"/>
          </a:xfrm>
          <a:prstGeom prst="roundRect">
            <a:avLst>
              <a:gd name="adj" fmla="val 13333"/>
            </a:avLst>
          </a:prstGeom>
          <a:solidFill>
            <a:srgbClr val="382748"/>
          </a:solidFill>
          <a:ln/>
        </p:spPr>
      </p:sp>
      <p:sp>
        <p:nvSpPr>
          <p:cNvPr id="15" name="Text 12"/>
          <p:cNvSpPr/>
          <p:nvPr/>
        </p:nvSpPr>
        <p:spPr>
          <a:xfrm>
            <a:off x="7231797" y="3672840"/>
            <a:ext cx="166688" cy="416482"/>
          </a:xfrm>
          <a:prstGeom prst="rect">
            <a:avLst/>
          </a:prstGeom>
          <a:noFill/>
          <a:ln/>
        </p:spPr>
        <p:txBody>
          <a:bodyPr wrap="none" lIns="91435" tIns="45718" rIns="91435" bIns="45718" rtlCol="0" anchor="t"/>
          <a:lstStyle/>
          <a:p>
            <a:pPr algn="ctr">
              <a:lnSpc>
                <a:spcPts val="3281"/>
              </a:lnSpc>
            </a:pPr>
            <a:r>
              <a:rPr lang="en-US" sz="2600" b="1" dirty="0">
                <a:solidFill>
                  <a:srgbClr val="FF726D"/>
                </a:solidFill>
                <a:latin typeface="Inconsolata" pitchFamily="34" charset="0"/>
                <a:ea typeface="Inconsolata" pitchFamily="34" charset="-122"/>
                <a:cs typeface="Inconsolata" pitchFamily="34" charset="-120"/>
              </a:rPr>
              <a:t>2</a:t>
            </a:r>
            <a:endParaRPr lang="en-US" sz="2600" dirty="0"/>
          </a:p>
        </p:txBody>
      </p:sp>
      <p:sp>
        <p:nvSpPr>
          <p:cNvPr id="16" name="Text 13"/>
          <p:cNvSpPr/>
          <p:nvPr/>
        </p:nvSpPr>
        <p:spPr>
          <a:xfrm>
            <a:off x="8537258" y="3679746"/>
            <a:ext cx="3470672" cy="347186"/>
          </a:xfrm>
          <a:prstGeom prst="rect">
            <a:avLst/>
          </a:prstGeom>
          <a:noFill/>
          <a:ln/>
        </p:spPr>
        <p:txBody>
          <a:bodyPr wrap="none" lIns="91435" tIns="45718" rIns="91435" bIns="45718" rtlCol="0" anchor="t"/>
          <a:lstStyle/>
          <a:p>
            <a:pPr>
              <a:lnSpc>
                <a:spcPts val="2734"/>
              </a:lnSpc>
            </a:pPr>
            <a:r>
              <a:rPr lang="en-US" sz="2100" b="1" dirty="0">
                <a:solidFill>
                  <a:srgbClr val="FF726D"/>
                </a:solidFill>
                <a:latin typeface="Inconsolata" pitchFamily="34" charset="0"/>
                <a:ea typeface="Inconsolata" pitchFamily="34" charset="-122"/>
                <a:cs typeface="Inconsolata" pitchFamily="34" charset="-120"/>
              </a:rPr>
              <a:t>Deep Learning Integration</a:t>
            </a:r>
            <a:endParaRPr lang="en-US" sz="2100" dirty="0"/>
          </a:p>
        </p:txBody>
      </p:sp>
      <p:sp>
        <p:nvSpPr>
          <p:cNvPr id="17" name="Text 14"/>
          <p:cNvSpPr/>
          <p:nvPr/>
        </p:nvSpPr>
        <p:spPr>
          <a:xfrm>
            <a:off x="8537259" y="4160164"/>
            <a:ext cx="4055150" cy="1066205"/>
          </a:xfrm>
          <a:prstGeom prst="rect">
            <a:avLst/>
          </a:prstGeom>
          <a:noFill/>
          <a:ln/>
        </p:spPr>
        <p:txBody>
          <a:bodyPr wrap="square" lIns="91435" tIns="45718" rIns="91435" bIns="45718" rtlCol="0" anchor="t"/>
          <a:lstStyle/>
          <a:p>
            <a:pPr>
              <a:lnSpc>
                <a:spcPts val="2798"/>
              </a:lnSpc>
            </a:pPr>
            <a:r>
              <a:rPr lang="en-US" sz="1700" dirty="0">
                <a:solidFill>
                  <a:srgbClr val="DAD1E6"/>
                </a:solidFill>
                <a:latin typeface="Fira Sans" pitchFamily="34" charset="0"/>
                <a:ea typeface="Fira Sans" pitchFamily="34" charset="-122"/>
                <a:cs typeface="Fira Sans" pitchFamily="34" charset="-120"/>
              </a:rPr>
              <a:t>Investigate the potential of integrating deep learning architectures for more robust spam classification models.</a:t>
            </a:r>
            <a:endParaRPr lang="en-US" sz="1700" dirty="0"/>
          </a:p>
        </p:txBody>
      </p:sp>
      <p:sp>
        <p:nvSpPr>
          <p:cNvPr id="18" name="Shape 15"/>
          <p:cNvSpPr/>
          <p:nvPr/>
        </p:nvSpPr>
        <p:spPr>
          <a:xfrm>
            <a:off x="6287632" y="4973777"/>
            <a:ext cx="777597" cy="27742"/>
          </a:xfrm>
          <a:prstGeom prst="rect">
            <a:avLst/>
          </a:prstGeom>
          <a:solidFill>
            <a:srgbClr val="FF6680"/>
          </a:solidFill>
          <a:ln/>
        </p:spPr>
      </p:sp>
      <p:sp>
        <p:nvSpPr>
          <p:cNvPr id="19" name="Shape 16"/>
          <p:cNvSpPr/>
          <p:nvPr/>
        </p:nvSpPr>
        <p:spPr>
          <a:xfrm>
            <a:off x="7065229" y="4737736"/>
            <a:ext cx="499942" cy="499943"/>
          </a:xfrm>
          <a:prstGeom prst="roundRect">
            <a:avLst>
              <a:gd name="adj" fmla="val 13333"/>
            </a:avLst>
          </a:prstGeom>
          <a:solidFill>
            <a:srgbClr val="382748"/>
          </a:solidFill>
          <a:ln/>
        </p:spPr>
      </p:sp>
      <p:sp>
        <p:nvSpPr>
          <p:cNvPr id="20" name="Text 17"/>
          <p:cNvSpPr/>
          <p:nvPr/>
        </p:nvSpPr>
        <p:spPr>
          <a:xfrm>
            <a:off x="7231797" y="4779407"/>
            <a:ext cx="166688" cy="416482"/>
          </a:xfrm>
          <a:prstGeom prst="rect">
            <a:avLst/>
          </a:prstGeom>
          <a:noFill/>
          <a:ln/>
        </p:spPr>
        <p:txBody>
          <a:bodyPr wrap="none" lIns="91435" tIns="45718" rIns="91435" bIns="45718" rtlCol="0" anchor="t"/>
          <a:lstStyle/>
          <a:p>
            <a:pPr algn="ctr">
              <a:lnSpc>
                <a:spcPts val="3281"/>
              </a:lnSpc>
            </a:pPr>
            <a:r>
              <a:rPr lang="en-US" sz="2600" b="1" dirty="0">
                <a:solidFill>
                  <a:srgbClr val="FF726D"/>
                </a:solidFill>
                <a:latin typeface="Inconsolata" pitchFamily="34" charset="0"/>
                <a:ea typeface="Inconsolata" pitchFamily="34" charset="-122"/>
                <a:cs typeface="Inconsolata" pitchFamily="34" charset="-120"/>
              </a:rPr>
              <a:t>3</a:t>
            </a:r>
            <a:endParaRPr lang="en-US" sz="2600" dirty="0"/>
          </a:p>
        </p:txBody>
      </p:sp>
      <p:sp>
        <p:nvSpPr>
          <p:cNvPr id="21" name="Text 18"/>
          <p:cNvSpPr/>
          <p:nvPr/>
        </p:nvSpPr>
        <p:spPr>
          <a:xfrm>
            <a:off x="2344818" y="4786313"/>
            <a:ext cx="3748326" cy="347186"/>
          </a:xfrm>
          <a:prstGeom prst="rect">
            <a:avLst/>
          </a:prstGeom>
          <a:noFill/>
          <a:ln/>
        </p:spPr>
        <p:txBody>
          <a:bodyPr wrap="none" lIns="91435" tIns="45718" rIns="91435" bIns="45718" rtlCol="0" anchor="t"/>
          <a:lstStyle/>
          <a:p>
            <a:pPr algn="r">
              <a:lnSpc>
                <a:spcPts val="2734"/>
              </a:lnSpc>
            </a:pPr>
            <a:r>
              <a:rPr lang="en-US" sz="2100" b="1" dirty="0">
                <a:solidFill>
                  <a:srgbClr val="FF726D"/>
                </a:solidFill>
                <a:latin typeface="Inconsolata" pitchFamily="34" charset="0"/>
                <a:ea typeface="Inconsolata" pitchFamily="34" charset="-122"/>
                <a:cs typeface="Inconsolata" pitchFamily="34" charset="-120"/>
              </a:rPr>
              <a:t>Real-time Scoring Mechanism</a:t>
            </a:r>
            <a:endParaRPr lang="en-US" sz="2100" dirty="0"/>
          </a:p>
        </p:txBody>
      </p:sp>
      <p:sp>
        <p:nvSpPr>
          <p:cNvPr id="22" name="Text 19"/>
          <p:cNvSpPr/>
          <p:nvPr/>
        </p:nvSpPr>
        <p:spPr>
          <a:xfrm>
            <a:off x="2037995" y="5266731"/>
            <a:ext cx="4055150" cy="1421606"/>
          </a:xfrm>
          <a:prstGeom prst="rect">
            <a:avLst/>
          </a:prstGeom>
          <a:noFill/>
          <a:ln/>
        </p:spPr>
        <p:txBody>
          <a:bodyPr wrap="square" lIns="91435" tIns="45718" rIns="91435" bIns="45718" rtlCol="0" anchor="t"/>
          <a:lstStyle/>
          <a:p>
            <a:pPr algn="r">
              <a:lnSpc>
                <a:spcPts val="2798"/>
              </a:lnSpc>
            </a:pPr>
            <a:r>
              <a:rPr lang="en-US" sz="1700" dirty="0">
                <a:solidFill>
                  <a:srgbClr val="DAD1E6"/>
                </a:solidFill>
                <a:latin typeface="Fira Sans" pitchFamily="34" charset="0"/>
                <a:ea typeface="Fira Sans" pitchFamily="34" charset="-122"/>
                <a:cs typeface="Fira Sans" pitchFamily="34" charset="-120"/>
              </a:rPr>
              <a:t>Develop a mechanism to enable real-time scoring of incoming messages for immediate spam detection and prevention.</a:t>
            </a:r>
            <a:endParaRPr lang="en-US" sz="17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BIBILOGRAPHY</a:t>
            </a:r>
            <a:endParaRPr lang="en-US" dirty="0"/>
          </a:p>
        </p:txBody>
      </p:sp>
      <p:sp>
        <p:nvSpPr>
          <p:cNvPr id="3" name="Content Placeholder 2"/>
          <p:cNvSpPr>
            <a:spLocks noGrp="1"/>
          </p:cNvSpPr>
          <p:nvPr>
            <p:ph sz="half" idx="1"/>
          </p:nvPr>
        </p:nvSpPr>
        <p:spPr/>
        <p:txBody>
          <a:bodyPr>
            <a:normAutofit fontScale="77500" lnSpcReduction="20000"/>
          </a:bodyPr>
          <a:lstStyle/>
          <a:p>
            <a:pPr>
              <a:buNone/>
            </a:pPr>
            <a:r>
              <a:rPr lang="en-US" sz="2200" dirty="0" smtClean="0">
                <a:latin typeface="Times New Roman" pitchFamily="18" charset="0"/>
                <a:cs typeface="Times New Roman" pitchFamily="18" charset="0"/>
              </a:rPr>
              <a:t>A hybrid correlation-based deep learning model for email spam classification using fuzzy inference </a:t>
            </a:r>
            <a:r>
              <a:rPr lang="en-US" sz="2200" dirty="0" smtClean="0">
                <a:latin typeface="Times New Roman" pitchFamily="18" charset="0"/>
                <a:cs typeface="Times New Roman" pitchFamily="18" charset="0"/>
              </a:rPr>
              <a:t>system 23 </a:t>
            </a:r>
            <a:r>
              <a:rPr lang="en-US" sz="2200" dirty="0" smtClean="0">
                <a:latin typeface="Times New Roman" pitchFamily="18" charset="0"/>
                <a:cs typeface="Times New Roman" pitchFamily="18" charset="0"/>
              </a:rPr>
              <a:t>December 2023</a:t>
            </a:r>
          </a:p>
          <a:p>
            <a:pPr>
              <a:buNone/>
            </a:pPr>
            <a:r>
              <a:rPr lang="en-US" sz="2200" dirty="0" smtClean="0">
                <a:latin typeface="Times New Roman" pitchFamily="18" charset="0"/>
                <a:cs typeface="Times New Roman" pitchFamily="18" charset="0"/>
              </a:rPr>
              <a:t>Femi Emmanuel Ayo</a:t>
            </a:r>
          </a:p>
          <a:p>
            <a:pPr>
              <a:buNone/>
            </a:pPr>
            <a:r>
              <a:rPr lang="en-US" sz="2200" dirty="0" err="1" smtClean="0">
                <a:latin typeface="Times New Roman" pitchFamily="18" charset="0"/>
                <a:cs typeface="Times New Roman" pitchFamily="18" charset="0"/>
              </a:rPr>
              <a:t>Lukman</a:t>
            </a:r>
            <a:r>
              <a:rPr lang="en-US" sz="2200" dirty="0" smtClean="0">
                <a:latin typeface="Times New Roman" pitchFamily="18" charset="0"/>
                <a:cs typeface="Times New Roman" pitchFamily="18" charset="0"/>
              </a:rPr>
              <a:t> Adebayo </a:t>
            </a:r>
            <a:r>
              <a:rPr lang="en-US" sz="2200" dirty="0" err="1" smtClean="0">
                <a:latin typeface="Times New Roman" pitchFamily="18" charset="0"/>
                <a:cs typeface="Times New Roman" pitchFamily="18" charset="0"/>
              </a:rPr>
              <a:t>Ogundele</a:t>
            </a:r>
            <a:endParaRPr lang="en-US" sz="2200" dirty="0" smtClean="0">
              <a:latin typeface="Times New Roman" pitchFamily="18" charset="0"/>
              <a:cs typeface="Times New Roman" pitchFamily="18" charset="0"/>
            </a:endParaRPr>
          </a:p>
          <a:p>
            <a:pPr>
              <a:buNone/>
            </a:pPr>
            <a:r>
              <a:rPr lang="en-US" sz="2200" dirty="0" err="1" smtClean="0">
                <a:latin typeface="Times New Roman" pitchFamily="18" charset="0"/>
                <a:cs typeface="Times New Roman" pitchFamily="18" charset="0"/>
              </a:rPr>
              <a:t>Funmilayo</a:t>
            </a:r>
            <a:r>
              <a:rPr lang="en-US" sz="2200" dirty="0" smtClean="0">
                <a:latin typeface="Times New Roman" pitchFamily="18" charset="0"/>
                <a:cs typeface="Times New Roman" pitchFamily="18" charset="0"/>
              </a:rPr>
              <a:t> A. </a:t>
            </a:r>
            <a:r>
              <a:rPr lang="en-US" sz="2200" dirty="0" err="1" smtClean="0">
                <a:latin typeface="Times New Roman" pitchFamily="18" charset="0"/>
                <a:cs typeface="Times New Roman" pitchFamily="18" charset="0"/>
              </a:rPr>
              <a:t>Kasali</a:t>
            </a:r>
            <a:endParaRPr lang="en-US" sz="2200" dirty="0" smtClean="0"/>
          </a:p>
          <a:p>
            <a:pPr>
              <a:buNone/>
            </a:pPr>
            <a:r>
              <a:rPr lang="en-US" sz="2200" dirty="0" smtClean="0">
                <a:latin typeface="Times New Roman" pitchFamily="18" charset="0"/>
                <a:cs typeface="Times New Roman" pitchFamily="18" charset="0"/>
              </a:rPr>
              <a:t>How AI Can be Used for Governance of Messaging Services: A Study on Spam Classification Leveraging Multi-Channel </a:t>
            </a:r>
            <a:r>
              <a:rPr lang="en-US" sz="2200" dirty="0" err="1" smtClean="0">
                <a:latin typeface="Times New Roman" pitchFamily="18" charset="0"/>
                <a:cs typeface="Times New Roman" pitchFamily="18" charset="0"/>
              </a:rPr>
              <a:t>Convolutional</a:t>
            </a:r>
            <a:r>
              <a:rPr lang="en-US" sz="2200" dirty="0" smtClean="0">
                <a:latin typeface="Times New Roman" pitchFamily="18" charset="0"/>
                <a:cs typeface="Times New Roman" pitchFamily="18" charset="0"/>
              </a:rPr>
              <a:t> Neural Network</a:t>
            </a:r>
          </a:p>
          <a:p>
            <a:pPr>
              <a:buNone/>
            </a:pPr>
            <a:r>
              <a:rPr lang="en-US" sz="2200" dirty="0" smtClean="0">
                <a:latin typeface="Times New Roman" pitchFamily="18" charset="0"/>
                <a:cs typeface="Times New Roman" pitchFamily="18" charset="0"/>
              </a:rPr>
              <a:t>22 </a:t>
            </a:r>
            <a:r>
              <a:rPr lang="en-US" sz="2200" dirty="0" smtClean="0">
                <a:latin typeface="Times New Roman" pitchFamily="18" charset="0"/>
                <a:cs typeface="Times New Roman" pitchFamily="18" charset="0"/>
              </a:rPr>
              <a:t>December 2022</a:t>
            </a:r>
          </a:p>
          <a:p>
            <a:pPr>
              <a:buNone/>
            </a:pPr>
            <a:r>
              <a:rPr lang="en-US" sz="2200" dirty="0" err="1" smtClean="0">
                <a:latin typeface="Times New Roman" pitchFamily="18" charset="0"/>
                <a:cs typeface="Times New Roman" pitchFamily="18" charset="0"/>
              </a:rPr>
              <a:t>Gopalkrishna</a:t>
            </a:r>
            <a:r>
              <a:rPr lang="en-US" sz="2200" dirty="0" smtClean="0">
                <a:latin typeface="Times New Roman" pitchFamily="18" charset="0"/>
                <a:cs typeface="Times New Roman" pitchFamily="18" charset="0"/>
              </a:rPr>
              <a:t> </a:t>
            </a:r>
            <a:r>
              <a:rPr lang="en-US" sz="2200" dirty="0" err="1" smtClean="0">
                <a:latin typeface="Times New Roman" pitchFamily="18" charset="0"/>
                <a:cs typeface="Times New Roman" pitchFamily="18" charset="0"/>
              </a:rPr>
              <a:t>Waja</a:t>
            </a:r>
            <a:endParaRPr lang="en-US" sz="2200" dirty="0" smtClean="0">
              <a:latin typeface="Times New Roman" pitchFamily="18" charset="0"/>
              <a:cs typeface="Times New Roman" pitchFamily="18" charset="0"/>
            </a:endParaRPr>
          </a:p>
          <a:p>
            <a:pPr>
              <a:buNone/>
            </a:pPr>
            <a:r>
              <a:rPr lang="en-US" sz="2200" dirty="0" err="1" smtClean="0">
                <a:latin typeface="Times New Roman" pitchFamily="18" charset="0"/>
                <a:cs typeface="Times New Roman" pitchFamily="18" charset="0"/>
              </a:rPr>
              <a:t>Gaurang</a:t>
            </a:r>
            <a:r>
              <a:rPr lang="en-US" sz="2200" dirty="0" smtClean="0">
                <a:latin typeface="Times New Roman" pitchFamily="18" charset="0"/>
                <a:cs typeface="Times New Roman" pitchFamily="18" charset="0"/>
              </a:rPr>
              <a:t> </a:t>
            </a:r>
            <a:r>
              <a:rPr lang="en-US" sz="2200" dirty="0" err="1" smtClean="0">
                <a:latin typeface="Times New Roman" pitchFamily="18" charset="0"/>
                <a:cs typeface="Times New Roman" pitchFamily="18" charset="0"/>
              </a:rPr>
              <a:t>Patil</a:t>
            </a:r>
            <a:endParaRPr lang="en-US" sz="2200" dirty="0" smtClean="0">
              <a:latin typeface="Times New Roman" pitchFamily="18" charset="0"/>
              <a:cs typeface="Times New Roman" pitchFamily="18" charset="0"/>
            </a:endParaRPr>
          </a:p>
          <a:p>
            <a:pPr>
              <a:buNone/>
            </a:pPr>
            <a:r>
              <a:rPr lang="en-US" sz="2200" dirty="0" err="1" smtClean="0">
                <a:latin typeface="Times New Roman" pitchFamily="18" charset="0"/>
                <a:cs typeface="Times New Roman" pitchFamily="18" charset="0"/>
              </a:rPr>
              <a:t>Sonali</a:t>
            </a:r>
            <a:r>
              <a:rPr lang="en-US" sz="2200" dirty="0" smtClean="0">
                <a:latin typeface="Times New Roman" pitchFamily="18" charset="0"/>
                <a:cs typeface="Times New Roman" pitchFamily="18" charset="0"/>
              </a:rPr>
              <a:t> </a:t>
            </a:r>
            <a:r>
              <a:rPr lang="en-US" sz="2200" dirty="0" err="1" smtClean="0">
                <a:latin typeface="Times New Roman" pitchFamily="18" charset="0"/>
                <a:cs typeface="Times New Roman" pitchFamily="18" charset="0"/>
              </a:rPr>
              <a:t>Patil</a:t>
            </a:r>
            <a:endParaRPr lang="en-US" sz="2200" dirty="0" smtClean="0">
              <a:latin typeface="Times New Roman" pitchFamily="18" charset="0"/>
              <a:cs typeface="Times New Roman" pitchFamily="18" charset="0"/>
            </a:endParaRPr>
          </a:p>
          <a:p>
            <a:pPr>
              <a:buNone/>
            </a:pPr>
            <a:r>
              <a:rPr lang="en-US" sz="2700" dirty="0" smtClean="0">
                <a:latin typeface="Times New Roman" pitchFamily="18" charset="0"/>
                <a:cs typeface="Times New Roman" pitchFamily="18" charset="0"/>
              </a:rPr>
              <a:t>Collusive spam detection from Chinese community question answering sites: A collective classification </a:t>
            </a:r>
            <a:r>
              <a:rPr lang="en-US" sz="2700" dirty="0" smtClean="0">
                <a:latin typeface="Times New Roman" pitchFamily="18" charset="0"/>
                <a:cs typeface="Times New Roman" pitchFamily="18" charset="0"/>
              </a:rPr>
              <a:t>framework 1 </a:t>
            </a:r>
            <a:r>
              <a:rPr lang="en-US" sz="2700" dirty="0" smtClean="0">
                <a:latin typeface="Times New Roman" pitchFamily="18" charset="0"/>
                <a:cs typeface="Times New Roman" pitchFamily="18" charset="0"/>
              </a:rPr>
              <a:t>March 2024</a:t>
            </a:r>
          </a:p>
          <a:p>
            <a:pPr>
              <a:buNone/>
            </a:pPr>
            <a:r>
              <a:rPr lang="en-US" sz="2700" dirty="0" smtClean="0">
                <a:latin typeface="Times New Roman" pitchFamily="18" charset="0"/>
                <a:cs typeface="Times New Roman" pitchFamily="18" charset="0"/>
              </a:rPr>
              <a:t>Lu Zhang</a:t>
            </a:r>
          </a:p>
          <a:p>
            <a:pPr>
              <a:buNone/>
            </a:pPr>
            <a:r>
              <a:rPr lang="en-US" sz="2700" dirty="0" err="1" smtClean="0">
                <a:latin typeface="Times New Roman" pitchFamily="18" charset="0"/>
                <a:cs typeface="Times New Roman" pitchFamily="18" charset="0"/>
              </a:rPr>
              <a:t>Mingming</a:t>
            </a:r>
            <a:r>
              <a:rPr lang="en-US" sz="2700" dirty="0" smtClean="0">
                <a:latin typeface="Times New Roman" pitchFamily="18" charset="0"/>
                <a:cs typeface="Times New Roman" pitchFamily="18" charset="0"/>
              </a:rPr>
              <a:t> </a:t>
            </a:r>
            <a:r>
              <a:rPr lang="en-US" sz="2700" dirty="0" err="1" smtClean="0">
                <a:latin typeface="Times New Roman" pitchFamily="18" charset="0"/>
                <a:cs typeface="Times New Roman" pitchFamily="18" charset="0"/>
              </a:rPr>
              <a:t>Xu</a:t>
            </a:r>
            <a:endParaRPr lang="en-US" sz="2700" dirty="0" smtClean="0">
              <a:latin typeface="Times New Roman" pitchFamily="18" charset="0"/>
              <a:cs typeface="Times New Roman" pitchFamily="18" charset="0"/>
            </a:endParaRPr>
          </a:p>
          <a:p>
            <a:pPr>
              <a:buNone/>
            </a:pPr>
            <a:r>
              <a:rPr lang="en-US" sz="2700" dirty="0" err="1" smtClean="0">
                <a:latin typeface="Times New Roman" pitchFamily="18" charset="0"/>
                <a:cs typeface="Times New Roman" pitchFamily="18" charset="0"/>
              </a:rPr>
              <a:t>Changjian</a:t>
            </a:r>
            <a:r>
              <a:rPr lang="en-US" sz="2700" dirty="0" smtClean="0">
                <a:latin typeface="Times New Roman" pitchFamily="18" charset="0"/>
                <a:cs typeface="Times New Roman" pitchFamily="18" charset="0"/>
              </a:rPr>
              <a:t> Fang</a:t>
            </a:r>
          </a:p>
          <a:p>
            <a:pPr>
              <a:buNone/>
            </a:pPr>
            <a:endParaRPr lang="en-US" dirty="0"/>
          </a:p>
        </p:txBody>
      </p:sp>
      <p:sp>
        <p:nvSpPr>
          <p:cNvPr id="4" name="Text Placeholder 3"/>
          <p:cNvSpPr>
            <a:spLocks noGrp="1"/>
          </p:cNvSpPr>
          <p:nvPr>
            <p:ph type="body" idx="2"/>
          </p:nvPr>
        </p:nvSpPr>
        <p:spPr/>
        <p:txBody>
          <a:bodyPr/>
          <a:lstStyle/>
          <a:p>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201" y="804864"/>
            <a:ext cx="7477602" cy="1666399"/>
          </a:xfrm>
          <a:prstGeom prst="rect">
            <a:avLst/>
          </a:prstGeom>
          <a:noFill/>
          <a:ln/>
        </p:spPr>
        <p:txBody>
          <a:bodyPr wrap="square" lIns="91435" tIns="45718" rIns="91435" bIns="45718" rtlCol="0" anchor="t"/>
          <a:lstStyle/>
          <a:p>
            <a:pPr>
              <a:lnSpc>
                <a:spcPts val="6561"/>
              </a:lnSpc>
            </a:pPr>
            <a:r>
              <a:rPr lang="en-US" sz="5300" b="1" dirty="0">
                <a:solidFill>
                  <a:srgbClr val="FF726D"/>
                </a:solidFill>
                <a:latin typeface="Inconsolata" pitchFamily="34" charset="0"/>
                <a:ea typeface="Inconsolata" pitchFamily="34" charset="-122"/>
                <a:cs typeface="Inconsolata" pitchFamily="34" charset="-120"/>
              </a:rPr>
              <a:t>Introduction to Spam Classification project</a:t>
            </a:r>
            <a:endParaRPr lang="en-US" sz="5300" dirty="0"/>
          </a:p>
        </p:txBody>
      </p:sp>
      <p:sp>
        <p:nvSpPr>
          <p:cNvPr id="6" name="Text 3"/>
          <p:cNvSpPr/>
          <p:nvPr/>
        </p:nvSpPr>
        <p:spPr>
          <a:xfrm>
            <a:off x="833201" y="2804518"/>
            <a:ext cx="7477602" cy="4620220"/>
          </a:xfrm>
          <a:prstGeom prst="rect">
            <a:avLst/>
          </a:prstGeom>
          <a:noFill/>
          <a:ln/>
        </p:spPr>
        <p:txBody>
          <a:bodyPr wrap="square" lIns="91435" tIns="45718" rIns="91435" bIns="45718" rtlCol="0" anchor="t"/>
          <a:lstStyle/>
          <a:p>
            <a:pPr algn="just">
              <a:lnSpc>
                <a:spcPts val="2798"/>
              </a:lnSpc>
            </a:pPr>
            <a:r>
              <a:rPr lang="en-US" sz="1700" dirty="0">
                <a:solidFill>
                  <a:srgbClr val="DAD1E6"/>
                </a:solidFill>
                <a:latin typeface="Fira Sans" pitchFamily="34" charset="0"/>
                <a:ea typeface="Fira Sans" pitchFamily="34" charset="-122"/>
                <a:cs typeface="Fira Sans" pitchFamily="34" charset="-120"/>
              </a:rPr>
              <a:t>Spam emails are unwanted and unsolicited messages. The major problems in email spam detection methods are low detection rates and a high likelihood of false alarms. This study proposes a hybrid correlation-based deep learning model for email spam classification using a fuzzy inference system. Using a rule-based hybrid feature selection technique, we choose the most crucial features from a preprocessed spam-based dataset. The selected features are then loaded into a deep learning model for spam classification, and fuzzy logic is employed to categorize each spam class into its severity levels to decrease misclassification. Compared with other machine learning methods, the developed method shows better accuracy, error rate, and processing time of 94.0017%, 5.9983%, and 0.5 s, respectively. The proposed approach also shows a reduced misclassification based on the fuzzy inference system.</a:t>
            </a:r>
            <a:endParaRPr lang="en-US" sz="17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001679"/>
            <a:ext cx="5554981" cy="694373"/>
          </a:xfrm>
          <a:prstGeom prst="rect">
            <a:avLst/>
          </a:prstGeom>
          <a:noFill/>
          <a:ln/>
        </p:spPr>
        <p:txBody>
          <a:bodyPr wrap="none" lIns="91435" tIns="45718" rIns="91435" bIns="45718" rtlCol="0" anchor="t"/>
          <a:lstStyle/>
          <a:p>
            <a:pPr>
              <a:lnSpc>
                <a:spcPts val="5468"/>
              </a:lnSpc>
            </a:pPr>
            <a:r>
              <a:rPr lang="en-US" sz="4400" b="1" dirty="0">
                <a:solidFill>
                  <a:srgbClr val="FF726D"/>
                </a:solidFill>
                <a:latin typeface="Inconsolata" pitchFamily="34" charset="0"/>
                <a:ea typeface="Inconsolata" pitchFamily="34" charset="-122"/>
                <a:cs typeface="Inconsolata" pitchFamily="34" charset="-120"/>
              </a:rPr>
              <a:t>Algorithm Definition</a:t>
            </a:r>
            <a:endParaRPr lang="en-US" sz="4400" dirty="0"/>
          </a:p>
        </p:txBody>
      </p:sp>
      <p:sp>
        <p:nvSpPr>
          <p:cNvPr id="6" name="Text 3"/>
          <p:cNvSpPr/>
          <p:nvPr/>
        </p:nvSpPr>
        <p:spPr>
          <a:xfrm>
            <a:off x="6319601" y="3029307"/>
            <a:ext cx="7477602" cy="3198614"/>
          </a:xfrm>
          <a:prstGeom prst="rect">
            <a:avLst/>
          </a:prstGeom>
          <a:noFill/>
          <a:ln/>
        </p:spPr>
        <p:txBody>
          <a:bodyPr wrap="square" lIns="91435" tIns="45718" rIns="91435" bIns="45718" rtlCol="0" anchor="t"/>
          <a:lstStyle/>
          <a:p>
            <a:pPr algn="just">
              <a:lnSpc>
                <a:spcPts val="2798"/>
              </a:lnSpc>
            </a:pPr>
            <a:r>
              <a:rPr lang="en-US" sz="1700" dirty="0">
                <a:solidFill>
                  <a:srgbClr val="DAD1E6"/>
                </a:solidFill>
                <a:latin typeface="Fira Sans" pitchFamily="34" charset="0"/>
                <a:ea typeface="Fira Sans" pitchFamily="34" charset="-122"/>
                <a:cs typeface="Fira Sans" pitchFamily="34" charset="-120"/>
              </a:rPr>
              <a:t>Fuzzy logic is described as a multi-variable logic that can capture real values between 0 and 1 inclusively . The goal of fuzzy logic is to eliminate uncertainty in classification choices. Fuzzy logic is a concept used to control instability in an unstable system in the context of information systems. The benefit of employing fuzzy logic for spam classification is that it can correct the mistake of classifying a legitimate email as spam. The fuzzy logic was adapted to further classify a spam class into their severity levels to reduce cases of misclassification and therefore increase accuracy of the baseline classifier.</a:t>
            </a:r>
            <a:endParaRPr lang="en-US" sz="17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603177"/>
            <a:ext cx="8886826" cy="694373"/>
          </a:xfrm>
          <a:prstGeom prst="rect">
            <a:avLst/>
          </a:prstGeom>
          <a:noFill/>
          <a:ln/>
        </p:spPr>
        <p:txBody>
          <a:bodyPr wrap="none" lIns="91435" tIns="45718" rIns="91435" bIns="45718" rtlCol="0" anchor="t"/>
          <a:lstStyle/>
          <a:p>
            <a:pPr>
              <a:lnSpc>
                <a:spcPts val="5468"/>
              </a:lnSpc>
            </a:pPr>
            <a:r>
              <a:rPr lang="en-US" sz="4400" b="1" dirty="0">
                <a:solidFill>
                  <a:srgbClr val="FF726D"/>
                </a:solidFill>
                <a:latin typeface="Inconsolata" pitchFamily="34" charset="0"/>
                <a:ea typeface="Inconsolata" pitchFamily="34" charset="-122"/>
                <a:cs typeface="Inconsolata" pitchFamily="34" charset="-120"/>
              </a:rPr>
              <a:t>Problem Definition and Algorithm</a:t>
            </a:r>
            <a:endParaRPr lang="en-US" sz="4400" dirty="0"/>
          </a:p>
        </p:txBody>
      </p:sp>
      <p:sp>
        <p:nvSpPr>
          <p:cNvPr id="5" name="Shape 3"/>
          <p:cNvSpPr/>
          <p:nvPr/>
        </p:nvSpPr>
        <p:spPr>
          <a:xfrm>
            <a:off x="2037993" y="2741892"/>
            <a:ext cx="5166122" cy="3884533"/>
          </a:xfrm>
          <a:prstGeom prst="roundRect">
            <a:avLst>
              <a:gd name="adj" fmla="val 1716"/>
            </a:avLst>
          </a:prstGeom>
          <a:solidFill>
            <a:srgbClr val="382748"/>
          </a:solidFill>
          <a:ln/>
        </p:spPr>
      </p:sp>
      <p:sp>
        <p:nvSpPr>
          <p:cNvPr id="6" name="Text 4"/>
          <p:cNvSpPr/>
          <p:nvPr/>
        </p:nvSpPr>
        <p:spPr>
          <a:xfrm>
            <a:off x="2260164" y="2964061"/>
            <a:ext cx="2777490" cy="347186"/>
          </a:xfrm>
          <a:prstGeom prst="rect">
            <a:avLst/>
          </a:prstGeom>
          <a:noFill/>
          <a:ln/>
        </p:spPr>
        <p:txBody>
          <a:bodyPr wrap="none" lIns="91435" tIns="45718" rIns="91435" bIns="45718" rtlCol="0" anchor="t"/>
          <a:lstStyle/>
          <a:p>
            <a:pPr>
              <a:lnSpc>
                <a:spcPts val="2734"/>
              </a:lnSpc>
            </a:pPr>
            <a:r>
              <a:rPr lang="en-US" sz="2100" b="1" dirty="0">
                <a:solidFill>
                  <a:srgbClr val="FF726D"/>
                </a:solidFill>
                <a:latin typeface="Inconsolata" pitchFamily="34" charset="0"/>
                <a:ea typeface="Inconsolata" pitchFamily="34" charset="-122"/>
                <a:cs typeface="Inconsolata" pitchFamily="34" charset="-120"/>
              </a:rPr>
              <a:t>Data Collection:</a:t>
            </a:r>
            <a:endParaRPr lang="en-US" sz="2100" dirty="0"/>
          </a:p>
        </p:txBody>
      </p:sp>
      <p:sp>
        <p:nvSpPr>
          <p:cNvPr id="7" name="Text 5"/>
          <p:cNvSpPr/>
          <p:nvPr/>
        </p:nvSpPr>
        <p:spPr>
          <a:xfrm>
            <a:off x="2260164" y="3444479"/>
            <a:ext cx="4721781" cy="355402"/>
          </a:xfrm>
          <a:prstGeom prst="rect">
            <a:avLst/>
          </a:prstGeom>
          <a:noFill/>
          <a:ln/>
        </p:spPr>
        <p:txBody>
          <a:bodyPr wrap="none" lIns="91435" tIns="45718" rIns="91435" bIns="45718" rtlCol="0" anchor="t"/>
          <a:lstStyle/>
          <a:p>
            <a:pPr>
              <a:lnSpc>
                <a:spcPts val="2798"/>
              </a:lnSpc>
            </a:pPr>
            <a:r>
              <a:rPr lang="en-US" sz="1700" b="1" dirty="0">
                <a:solidFill>
                  <a:srgbClr val="DAD1E6"/>
                </a:solidFill>
                <a:latin typeface="Fira Sans" pitchFamily="34" charset="0"/>
                <a:ea typeface="Fira Sans" pitchFamily="34" charset="-122"/>
                <a:cs typeface="Fira Sans" pitchFamily="34" charset="-120"/>
              </a:rPr>
              <a:t>Labeling</a:t>
            </a:r>
            <a:endParaRPr lang="en-US" sz="1700" dirty="0"/>
          </a:p>
        </p:txBody>
      </p:sp>
      <p:sp>
        <p:nvSpPr>
          <p:cNvPr id="8" name="Text 6"/>
          <p:cNvSpPr/>
          <p:nvPr/>
        </p:nvSpPr>
        <p:spPr>
          <a:xfrm>
            <a:off x="2260164" y="3933111"/>
            <a:ext cx="4721781" cy="355402"/>
          </a:xfrm>
          <a:prstGeom prst="rect">
            <a:avLst/>
          </a:prstGeom>
          <a:noFill/>
          <a:ln/>
        </p:spPr>
        <p:txBody>
          <a:bodyPr wrap="none" lIns="91435" tIns="45718" rIns="91435" bIns="45718" rtlCol="0" anchor="t"/>
          <a:lstStyle/>
          <a:p>
            <a:pPr>
              <a:lnSpc>
                <a:spcPts val="2798"/>
              </a:lnSpc>
            </a:pPr>
            <a:r>
              <a:rPr lang="en-US" sz="1700" b="1" dirty="0">
                <a:solidFill>
                  <a:srgbClr val="DAD1E6"/>
                </a:solidFill>
                <a:latin typeface="Fira Sans" pitchFamily="34" charset="0"/>
                <a:ea typeface="Fira Sans" pitchFamily="34" charset="-122"/>
                <a:cs typeface="Fira Sans" pitchFamily="34" charset="-120"/>
              </a:rPr>
              <a:t>Data Splitting</a:t>
            </a:r>
            <a:endParaRPr lang="en-US" sz="1700" dirty="0"/>
          </a:p>
        </p:txBody>
      </p:sp>
      <p:sp>
        <p:nvSpPr>
          <p:cNvPr id="9" name="Text 7"/>
          <p:cNvSpPr/>
          <p:nvPr/>
        </p:nvSpPr>
        <p:spPr>
          <a:xfrm>
            <a:off x="2260164" y="4421743"/>
            <a:ext cx="4721781" cy="355402"/>
          </a:xfrm>
          <a:prstGeom prst="rect">
            <a:avLst/>
          </a:prstGeom>
          <a:noFill/>
          <a:ln/>
        </p:spPr>
        <p:txBody>
          <a:bodyPr wrap="none" lIns="91435" tIns="45718" rIns="91435" bIns="45718" rtlCol="0" anchor="t"/>
          <a:lstStyle/>
          <a:p>
            <a:pPr>
              <a:lnSpc>
                <a:spcPts val="2798"/>
              </a:lnSpc>
            </a:pPr>
            <a:r>
              <a:rPr lang="en-US" sz="1700" b="1" dirty="0">
                <a:solidFill>
                  <a:srgbClr val="DAD1E6"/>
                </a:solidFill>
                <a:latin typeface="Fira Sans" pitchFamily="34" charset="0"/>
                <a:ea typeface="Fira Sans" pitchFamily="34" charset="-122"/>
                <a:cs typeface="Fira Sans" pitchFamily="34" charset="-120"/>
              </a:rPr>
              <a:t>Data Preprocessing</a:t>
            </a:r>
            <a:endParaRPr lang="en-US" sz="1700" dirty="0"/>
          </a:p>
        </p:txBody>
      </p:sp>
      <p:sp>
        <p:nvSpPr>
          <p:cNvPr id="10" name="Text 8"/>
          <p:cNvSpPr/>
          <p:nvPr/>
        </p:nvSpPr>
        <p:spPr>
          <a:xfrm>
            <a:off x="2260164" y="4910376"/>
            <a:ext cx="4721781" cy="355402"/>
          </a:xfrm>
          <a:prstGeom prst="rect">
            <a:avLst/>
          </a:prstGeom>
          <a:noFill/>
          <a:ln/>
        </p:spPr>
        <p:txBody>
          <a:bodyPr wrap="none" lIns="91435" tIns="45718" rIns="91435" bIns="45718" rtlCol="0" anchor="t"/>
          <a:lstStyle/>
          <a:p>
            <a:pPr>
              <a:lnSpc>
                <a:spcPts val="2798"/>
              </a:lnSpc>
            </a:pPr>
            <a:r>
              <a:rPr lang="en-US" sz="1700" b="1" dirty="0">
                <a:solidFill>
                  <a:srgbClr val="DAD1E6"/>
                </a:solidFill>
                <a:latin typeface="Fira Sans" pitchFamily="34" charset="0"/>
                <a:ea typeface="Fira Sans" pitchFamily="34" charset="-122"/>
                <a:cs typeface="Fira Sans" pitchFamily="34" charset="-120"/>
              </a:rPr>
              <a:t>Data Quality Assurance</a:t>
            </a:r>
            <a:endParaRPr lang="en-US" sz="1700" dirty="0"/>
          </a:p>
        </p:txBody>
      </p:sp>
      <p:sp>
        <p:nvSpPr>
          <p:cNvPr id="11" name="Text 9"/>
          <p:cNvSpPr/>
          <p:nvPr/>
        </p:nvSpPr>
        <p:spPr>
          <a:xfrm>
            <a:off x="2260164" y="5399009"/>
            <a:ext cx="4721781" cy="355402"/>
          </a:xfrm>
          <a:prstGeom prst="rect">
            <a:avLst/>
          </a:prstGeom>
          <a:noFill/>
          <a:ln/>
        </p:spPr>
        <p:txBody>
          <a:bodyPr wrap="none" lIns="91435" tIns="45718" rIns="91435" bIns="45718" rtlCol="0" anchor="t"/>
          <a:lstStyle/>
          <a:p>
            <a:pPr>
              <a:lnSpc>
                <a:spcPts val="2798"/>
              </a:lnSpc>
            </a:pPr>
            <a:r>
              <a:rPr lang="en-US" sz="1700" b="1" dirty="0">
                <a:solidFill>
                  <a:srgbClr val="DAD1E6"/>
                </a:solidFill>
                <a:latin typeface="Fira Sans" pitchFamily="34" charset="0"/>
                <a:ea typeface="Fira Sans" pitchFamily="34" charset="-122"/>
                <a:cs typeface="Fira Sans" pitchFamily="34" charset="-120"/>
              </a:rPr>
              <a:t>Data Augmentation</a:t>
            </a:r>
            <a:endParaRPr lang="en-US" sz="1700" dirty="0"/>
          </a:p>
        </p:txBody>
      </p:sp>
      <p:sp>
        <p:nvSpPr>
          <p:cNvPr id="12" name="Text 10"/>
          <p:cNvSpPr/>
          <p:nvPr/>
        </p:nvSpPr>
        <p:spPr>
          <a:xfrm>
            <a:off x="2260164" y="5887641"/>
            <a:ext cx="4721781" cy="355402"/>
          </a:xfrm>
          <a:prstGeom prst="rect">
            <a:avLst/>
          </a:prstGeom>
          <a:noFill/>
          <a:ln/>
        </p:spPr>
        <p:txBody>
          <a:bodyPr wrap="none" lIns="91435" tIns="45718" rIns="91435" bIns="45718" rtlCol="0" anchor="t"/>
          <a:lstStyle/>
          <a:p>
            <a:pPr>
              <a:lnSpc>
                <a:spcPts val="2798"/>
              </a:lnSpc>
            </a:pPr>
            <a:r>
              <a:rPr lang="en-US" sz="1700" b="1" dirty="0">
                <a:solidFill>
                  <a:srgbClr val="DAD1E6"/>
                </a:solidFill>
                <a:latin typeface="Fira Sans" pitchFamily="34" charset="0"/>
                <a:ea typeface="Fira Sans" pitchFamily="34" charset="-122"/>
                <a:cs typeface="Fira Sans" pitchFamily="34" charset="-120"/>
              </a:rPr>
              <a:t>Data Diversity</a:t>
            </a:r>
            <a:endParaRPr lang="en-US" sz="1700" dirty="0"/>
          </a:p>
        </p:txBody>
      </p:sp>
      <p:sp>
        <p:nvSpPr>
          <p:cNvPr id="13" name="Shape 11"/>
          <p:cNvSpPr/>
          <p:nvPr/>
        </p:nvSpPr>
        <p:spPr>
          <a:xfrm>
            <a:off x="7426285" y="2741892"/>
            <a:ext cx="5166122" cy="3884533"/>
          </a:xfrm>
          <a:prstGeom prst="roundRect">
            <a:avLst>
              <a:gd name="adj" fmla="val 1716"/>
            </a:avLst>
          </a:prstGeom>
          <a:solidFill>
            <a:srgbClr val="382748"/>
          </a:solidFill>
          <a:ln/>
        </p:spPr>
      </p:sp>
      <p:sp>
        <p:nvSpPr>
          <p:cNvPr id="14" name="Text 12"/>
          <p:cNvSpPr/>
          <p:nvPr/>
        </p:nvSpPr>
        <p:spPr>
          <a:xfrm>
            <a:off x="7648457" y="2964061"/>
            <a:ext cx="2777490" cy="347186"/>
          </a:xfrm>
          <a:prstGeom prst="rect">
            <a:avLst/>
          </a:prstGeom>
          <a:noFill/>
          <a:ln/>
        </p:spPr>
        <p:txBody>
          <a:bodyPr wrap="none" lIns="91435" tIns="45718" rIns="91435" bIns="45718" rtlCol="0" anchor="t"/>
          <a:lstStyle/>
          <a:p>
            <a:pPr>
              <a:lnSpc>
                <a:spcPts val="2734"/>
              </a:lnSpc>
            </a:pPr>
            <a:r>
              <a:rPr lang="en-US" sz="2100" b="1" dirty="0">
                <a:solidFill>
                  <a:srgbClr val="FF726D"/>
                </a:solidFill>
                <a:latin typeface="Inconsolata" pitchFamily="34" charset="0"/>
                <a:ea typeface="Inconsolata" pitchFamily="34" charset="-122"/>
                <a:cs typeface="Inconsolata" pitchFamily="34" charset="-120"/>
              </a:rPr>
              <a:t>Advantages:</a:t>
            </a:r>
            <a:endParaRPr lang="en-US" sz="2100" dirty="0"/>
          </a:p>
        </p:txBody>
      </p:sp>
      <p:sp>
        <p:nvSpPr>
          <p:cNvPr id="15" name="Text 13"/>
          <p:cNvSpPr/>
          <p:nvPr/>
        </p:nvSpPr>
        <p:spPr>
          <a:xfrm>
            <a:off x="8003860" y="3561159"/>
            <a:ext cx="4366379" cy="355402"/>
          </a:xfrm>
          <a:prstGeom prst="rect">
            <a:avLst/>
          </a:prstGeom>
          <a:noFill/>
          <a:ln/>
        </p:spPr>
        <p:txBody>
          <a:bodyPr wrap="none" lIns="91435" tIns="45718" rIns="91435" bIns="45718" rtlCol="0" anchor="t"/>
          <a:lstStyle/>
          <a:p>
            <a:pPr marL="342883" indent="-342883">
              <a:lnSpc>
                <a:spcPts val="2798"/>
              </a:lnSpc>
              <a:buSzPct val="100000"/>
              <a:buChar char="•"/>
            </a:pPr>
            <a:r>
              <a:rPr lang="en-US" sz="1700" dirty="0">
                <a:solidFill>
                  <a:srgbClr val="DAD1E6"/>
                </a:solidFill>
                <a:latin typeface="Fira Sans" pitchFamily="34" charset="0"/>
                <a:ea typeface="Fira Sans" pitchFamily="34" charset="-122"/>
                <a:cs typeface="Fira Sans" pitchFamily="34" charset="-120"/>
              </a:rPr>
              <a:t>Simple and easy to implement.</a:t>
            </a:r>
            <a:endParaRPr lang="en-US" sz="1700" dirty="0"/>
          </a:p>
        </p:txBody>
      </p:sp>
      <p:sp>
        <p:nvSpPr>
          <p:cNvPr id="16" name="Text 14"/>
          <p:cNvSpPr/>
          <p:nvPr/>
        </p:nvSpPr>
        <p:spPr>
          <a:xfrm>
            <a:off x="8003860" y="4005383"/>
            <a:ext cx="4366379" cy="355402"/>
          </a:xfrm>
          <a:prstGeom prst="rect">
            <a:avLst/>
          </a:prstGeom>
          <a:noFill/>
          <a:ln/>
        </p:spPr>
        <p:txBody>
          <a:bodyPr wrap="none" lIns="91435" tIns="45718" rIns="91435" bIns="45718" rtlCol="0" anchor="t"/>
          <a:lstStyle/>
          <a:p>
            <a:pPr marL="342883" indent="-342883">
              <a:lnSpc>
                <a:spcPts val="2798"/>
              </a:lnSpc>
              <a:buSzPct val="100000"/>
              <a:buChar char="•"/>
            </a:pPr>
            <a:r>
              <a:rPr lang="en-US" sz="1700" dirty="0">
                <a:solidFill>
                  <a:srgbClr val="DAD1E6"/>
                </a:solidFill>
                <a:latin typeface="Fira Sans" pitchFamily="34" charset="0"/>
                <a:ea typeface="Fira Sans" pitchFamily="34" charset="-122"/>
                <a:cs typeface="Fira Sans" pitchFamily="34" charset="-120"/>
              </a:rPr>
              <a:t>Requires a small amount of training data.</a:t>
            </a:r>
            <a:endParaRPr lang="en-US" sz="1700" dirty="0"/>
          </a:p>
        </p:txBody>
      </p:sp>
      <p:sp>
        <p:nvSpPr>
          <p:cNvPr id="17" name="Text 15"/>
          <p:cNvSpPr/>
          <p:nvPr/>
        </p:nvSpPr>
        <p:spPr>
          <a:xfrm>
            <a:off x="8003860" y="4449605"/>
            <a:ext cx="4366379" cy="355402"/>
          </a:xfrm>
          <a:prstGeom prst="rect">
            <a:avLst/>
          </a:prstGeom>
          <a:noFill/>
          <a:ln/>
        </p:spPr>
        <p:txBody>
          <a:bodyPr wrap="none" lIns="91435" tIns="45718" rIns="91435" bIns="45718" rtlCol="0" anchor="t"/>
          <a:lstStyle/>
          <a:p>
            <a:pPr marL="342883" indent="-342883">
              <a:lnSpc>
                <a:spcPts val="2798"/>
              </a:lnSpc>
              <a:buSzPct val="100000"/>
              <a:buChar char="•"/>
            </a:pPr>
            <a:r>
              <a:rPr lang="en-US" sz="1700" dirty="0">
                <a:solidFill>
                  <a:srgbClr val="DAD1E6"/>
                </a:solidFill>
                <a:latin typeface="Fira Sans" pitchFamily="34" charset="0"/>
                <a:ea typeface="Fira Sans" pitchFamily="34" charset="-122"/>
                <a:cs typeface="Fira Sans" pitchFamily="34" charset="-120"/>
              </a:rPr>
              <a:t>Fast and efficient for large datasets.</a:t>
            </a:r>
            <a:endParaRPr lang="en-US" sz="1700" dirty="0"/>
          </a:p>
        </p:txBody>
      </p:sp>
      <p:sp>
        <p:nvSpPr>
          <p:cNvPr id="18" name="Text 16"/>
          <p:cNvSpPr/>
          <p:nvPr/>
        </p:nvSpPr>
        <p:spPr>
          <a:xfrm>
            <a:off x="8003860" y="4893827"/>
            <a:ext cx="4366379" cy="355402"/>
          </a:xfrm>
          <a:prstGeom prst="rect">
            <a:avLst/>
          </a:prstGeom>
          <a:noFill/>
          <a:ln/>
        </p:spPr>
        <p:txBody>
          <a:bodyPr wrap="none" lIns="91435" tIns="45718" rIns="91435" bIns="45718" rtlCol="0" anchor="t"/>
          <a:lstStyle/>
          <a:p>
            <a:pPr marL="342883" indent="-342883">
              <a:lnSpc>
                <a:spcPts val="2798"/>
              </a:lnSpc>
              <a:buSzPct val="100000"/>
              <a:buChar char="•"/>
            </a:pPr>
            <a:r>
              <a:rPr lang="en-US" sz="1700" dirty="0">
                <a:solidFill>
                  <a:srgbClr val="DAD1E6"/>
                </a:solidFill>
                <a:latin typeface="Fira Sans" pitchFamily="34" charset="0"/>
                <a:ea typeface="Fira Sans" pitchFamily="34" charset="-122"/>
                <a:cs typeface="Fira Sans" pitchFamily="34" charset="-120"/>
              </a:rPr>
              <a:t>Handles high-dimensional data well.</a:t>
            </a:r>
            <a:endParaRPr lang="en-US" sz="1700" dirty="0"/>
          </a:p>
        </p:txBody>
      </p:sp>
      <p:sp>
        <p:nvSpPr>
          <p:cNvPr id="19" name="Text 17"/>
          <p:cNvSpPr/>
          <p:nvPr/>
        </p:nvSpPr>
        <p:spPr>
          <a:xfrm>
            <a:off x="8003860" y="5338049"/>
            <a:ext cx="4366379" cy="1066205"/>
          </a:xfrm>
          <a:prstGeom prst="rect">
            <a:avLst/>
          </a:prstGeom>
          <a:noFill/>
          <a:ln/>
        </p:spPr>
        <p:txBody>
          <a:bodyPr wrap="square" lIns="91435" tIns="45718" rIns="91435" bIns="45718" rtlCol="0" anchor="t"/>
          <a:lstStyle/>
          <a:p>
            <a:pPr marL="342883" indent="-342883">
              <a:lnSpc>
                <a:spcPts val="2798"/>
              </a:lnSpc>
              <a:buSzPct val="100000"/>
              <a:buChar char="•"/>
            </a:pPr>
            <a:r>
              <a:rPr lang="en-US" sz="1700" dirty="0">
                <a:solidFill>
                  <a:srgbClr val="DAD1E6"/>
                </a:solidFill>
                <a:latin typeface="Fira Sans" pitchFamily="34" charset="0"/>
                <a:ea typeface="Fira Sans" pitchFamily="34" charset="-122"/>
                <a:cs typeface="Fira Sans" pitchFamily="34" charset="-120"/>
              </a:rPr>
              <a:t>Performs well in text classification tasks, especially when the independence assumption holds reasonably well.</a:t>
            </a:r>
            <a:endParaRPr lang="en-US" sz="17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9139714"/>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14630400" cy="9139714"/>
          </a:xfrm>
          <a:prstGeom prst="rect">
            <a:avLst/>
          </a:prstGeom>
        </p:spPr>
      </p:pic>
      <p:sp>
        <p:nvSpPr>
          <p:cNvPr id="5" name="Shape 2"/>
          <p:cNvSpPr/>
          <p:nvPr/>
        </p:nvSpPr>
        <p:spPr>
          <a:xfrm>
            <a:off x="0" y="0"/>
            <a:ext cx="14630400" cy="9139714"/>
          </a:xfrm>
          <a:prstGeom prst="rect">
            <a:avLst/>
          </a:prstGeom>
          <a:solidFill>
            <a:srgbClr val="241631">
              <a:alpha val="80000"/>
            </a:srgbClr>
          </a:solidFill>
          <a:ln/>
        </p:spPr>
      </p:sp>
      <p:sp>
        <p:nvSpPr>
          <p:cNvPr id="6" name="Text 3"/>
          <p:cNvSpPr/>
          <p:nvPr/>
        </p:nvSpPr>
        <p:spPr>
          <a:xfrm>
            <a:off x="3621167" y="427675"/>
            <a:ext cx="3888462" cy="486013"/>
          </a:xfrm>
          <a:prstGeom prst="rect">
            <a:avLst/>
          </a:prstGeom>
          <a:noFill/>
          <a:ln/>
        </p:spPr>
        <p:txBody>
          <a:bodyPr wrap="none" lIns="91435" tIns="45718" rIns="91435" bIns="45718" rtlCol="0" anchor="t"/>
          <a:lstStyle/>
          <a:p>
            <a:pPr>
              <a:lnSpc>
                <a:spcPts val="3827"/>
              </a:lnSpc>
            </a:pPr>
            <a:r>
              <a:rPr lang="en-US" sz="3000" b="1" dirty="0">
                <a:solidFill>
                  <a:srgbClr val="FF726D"/>
                </a:solidFill>
                <a:latin typeface="Inconsolata" pitchFamily="34" charset="0"/>
                <a:ea typeface="Inconsolata" pitchFamily="34" charset="-122"/>
                <a:cs typeface="Inconsolata" pitchFamily="34" charset="-120"/>
              </a:rPr>
              <a:t>Methodology</a:t>
            </a:r>
            <a:endParaRPr lang="en-US" sz="3000" dirty="0"/>
          </a:p>
        </p:txBody>
      </p:sp>
      <p:pic>
        <p:nvPicPr>
          <p:cNvPr id="7" name="Image 1" descr="preencoded.png"/>
          <p:cNvPicPr>
            <a:picLocks noChangeAspect="1"/>
          </p:cNvPicPr>
          <p:nvPr/>
        </p:nvPicPr>
        <p:blipFill>
          <a:blip r:embed="rId4"/>
          <a:stretch>
            <a:fillRect/>
          </a:stretch>
        </p:blipFill>
        <p:spPr>
          <a:xfrm>
            <a:off x="3621169" y="1146929"/>
            <a:ext cx="3694034" cy="622102"/>
          </a:xfrm>
          <a:prstGeom prst="rect">
            <a:avLst/>
          </a:prstGeom>
        </p:spPr>
      </p:pic>
      <p:sp>
        <p:nvSpPr>
          <p:cNvPr id="8" name="Text 4"/>
          <p:cNvSpPr/>
          <p:nvPr/>
        </p:nvSpPr>
        <p:spPr>
          <a:xfrm>
            <a:off x="3776662" y="2002275"/>
            <a:ext cx="1944173" cy="243007"/>
          </a:xfrm>
          <a:prstGeom prst="rect">
            <a:avLst/>
          </a:prstGeom>
          <a:noFill/>
          <a:ln/>
        </p:spPr>
        <p:txBody>
          <a:bodyPr wrap="none" lIns="91435" tIns="45718" rIns="91435" bIns="45718" rtlCol="0" anchor="t"/>
          <a:lstStyle/>
          <a:p>
            <a:pPr>
              <a:lnSpc>
                <a:spcPts val="1914"/>
              </a:lnSpc>
            </a:pPr>
            <a:r>
              <a:rPr lang="en-US" sz="1600" b="1" dirty="0">
                <a:solidFill>
                  <a:srgbClr val="FF726D"/>
                </a:solidFill>
                <a:latin typeface="Inconsolata" pitchFamily="34" charset="0"/>
                <a:ea typeface="Inconsolata" pitchFamily="34" charset="-122"/>
                <a:cs typeface="Inconsolata" pitchFamily="34" charset="-120"/>
              </a:rPr>
              <a:t>Data Collection</a:t>
            </a:r>
            <a:endParaRPr lang="en-US" sz="1600" dirty="0"/>
          </a:p>
        </p:txBody>
      </p:sp>
      <p:sp>
        <p:nvSpPr>
          <p:cNvPr id="9" name="Text 5"/>
          <p:cNvSpPr/>
          <p:nvPr/>
        </p:nvSpPr>
        <p:spPr>
          <a:xfrm>
            <a:off x="3776663" y="2338507"/>
            <a:ext cx="3383042" cy="3482102"/>
          </a:xfrm>
          <a:prstGeom prst="rect">
            <a:avLst/>
          </a:prstGeom>
          <a:noFill/>
          <a:ln/>
        </p:spPr>
        <p:txBody>
          <a:bodyPr wrap="square" lIns="91435" tIns="45718" rIns="91435" bIns="45718" rtlCol="0" anchor="t"/>
          <a:lstStyle/>
          <a:p>
            <a:pPr algn="just">
              <a:lnSpc>
                <a:spcPts val="1960"/>
              </a:lnSpc>
            </a:pPr>
            <a:r>
              <a:rPr lang="en-US" sz="1600" dirty="0">
                <a:solidFill>
                  <a:srgbClr val="DAD1E6"/>
                </a:solidFill>
                <a:latin typeface="Fira Sans" pitchFamily="34" charset="0"/>
                <a:ea typeface="Fira Sans" pitchFamily="34" charset="-122"/>
                <a:cs typeface="Fira Sans" pitchFamily="34" charset="-120"/>
              </a:rPr>
              <a:t>The UCI Machine Learning Spambase dataset was used. There are 4601 instances and 58 attributes in the collection. In total, there are 58 examples, 57 of which are continuous, and 1 has a nominal class designation. 1813 spam instances and 2788 non-spam instances make up the total, with respective percentages of 39.4% and 60.6%. The majority of the training instances let you know how frequently a word or character appeared in the email. The attributes in the dataset are defined . In a similar vein, Table  lists the attributes in the Spambase dataset along with their respective data types..</a:t>
            </a:r>
            <a:endParaRPr lang="en-US" sz="1600" dirty="0"/>
          </a:p>
        </p:txBody>
      </p:sp>
      <p:pic>
        <p:nvPicPr>
          <p:cNvPr id="10" name="Image 2" descr="preencoded.png"/>
          <p:cNvPicPr>
            <a:picLocks noChangeAspect="1"/>
          </p:cNvPicPr>
          <p:nvPr/>
        </p:nvPicPr>
        <p:blipFill>
          <a:blip r:embed="rId5"/>
          <a:stretch>
            <a:fillRect/>
          </a:stretch>
        </p:blipFill>
        <p:spPr>
          <a:xfrm>
            <a:off x="7315201" y="1146929"/>
            <a:ext cx="3694034" cy="622102"/>
          </a:xfrm>
          <a:prstGeom prst="rect">
            <a:avLst/>
          </a:prstGeom>
        </p:spPr>
      </p:pic>
      <p:sp>
        <p:nvSpPr>
          <p:cNvPr id="11" name="Text 6"/>
          <p:cNvSpPr/>
          <p:nvPr/>
        </p:nvSpPr>
        <p:spPr>
          <a:xfrm>
            <a:off x="7470696" y="2002275"/>
            <a:ext cx="1944173" cy="243007"/>
          </a:xfrm>
          <a:prstGeom prst="rect">
            <a:avLst/>
          </a:prstGeom>
          <a:noFill/>
          <a:ln/>
        </p:spPr>
        <p:txBody>
          <a:bodyPr wrap="none" lIns="91435" tIns="45718" rIns="91435" bIns="45718" rtlCol="0" anchor="t"/>
          <a:lstStyle/>
          <a:p>
            <a:pPr>
              <a:lnSpc>
                <a:spcPts val="1914"/>
              </a:lnSpc>
            </a:pPr>
            <a:r>
              <a:rPr lang="en-US" sz="1600" b="1" dirty="0">
                <a:solidFill>
                  <a:srgbClr val="FF726D"/>
                </a:solidFill>
                <a:latin typeface="Inconsolata" pitchFamily="34" charset="0"/>
                <a:ea typeface="Inconsolata" pitchFamily="34" charset="-122"/>
                <a:cs typeface="Inconsolata" pitchFamily="34" charset="-120"/>
              </a:rPr>
              <a:t>Preprocessing</a:t>
            </a:r>
            <a:endParaRPr lang="en-US" sz="1600" dirty="0"/>
          </a:p>
        </p:txBody>
      </p:sp>
      <p:sp>
        <p:nvSpPr>
          <p:cNvPr id="12" name="Text 7"/>
          <p:cNvSpPr/>
          <p:nvPr/>
        </p:nvSpPr>
        <p:spPr>
          <a:xfrm>
            <a:off x="7470697" y="2245281"/>
            <a:ext cx="5005442" cy="6311266"/>
          </a:xfrm>
          <a:prstGeom prst="rect">
            <a:avLst/>
          </a:prstGeom>
          <a:noFill/>
          <a:ln/>
        </p:spPr>
        <p:txBody>
          <a:bodyPr wrap="square" lIns="91435" tIns="45718" rIns="91435" bIns="45718" rtlCol="0" anchor="t"/>
          <a:lstStyle/>
          <a:p>
            <a:pPr algn="just">
              <a:lnSpc>
                <a:spcPts val="1960"/>
              </a:lnSpc>
            </a:pPr>
            <a:r>
              <a:rPr lang="en-US" sz="1600" dirty="0">
                <a:solidFill>
                  <a:srgbClr val="DAD1E6"/>
                </a:solidFill>
                <a:latin typeface="Fira Sans" pitchFamily="34" charset="0"/>
                <a:ea typeface="Fira Sans" pitchFamily="34" charset="-122"/>
                <a:cs typeface="Fira Sans" pitchFamily="34" charset="-120"/>
              </a:rPr>
              <a:t>The dataset was transformed into an ARFF format to make it suitable for machine learning training. Feature extraction The most crucial features are chosen from the preprocessed dataset during the feature extraction phase using a hybrid feature selection method. A rule-based engine, the Genetic search method, and CfsSubsetEval are all components of the hybrid feature selection. The link between each attribute and the class is calculated by the subset evaluator. Next, preference is given to the attribute-class association with the highest correlation. It is known as feature evaluation. The genetic search algorithm examines the merits of each attribute based on this feature evaluation and returns the features with the highest fitness value. The rule-based engine delivers the feature subset with the fewest subset features when two feature subsets with the same fitness value are present. The justification for the hybrid feature selection approach is to balance the strengths of the filter (CfsSubsetEval) and wrapper (genetic search algorithm) methods for optimal feature set selection.</a:t>
            </a:r>
            <a:endParaRPr lang="en-US" sz="16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601" y="2226469"/>
            <a:ext cx="7477602" cy="1666399"/>
          </a:xfrm>
          <a:prstGeom prst="rect">
            <a:avLst/>
          </a:prstGeom>
          <a:noFill/>
          <a:ln/>
        </p:spPr>
        <p:txBody>
          <a:bodyPr wrap="square" lIns="91435" tIns="45718" rIns="91435" bIns="45718" rtlCol="0" anchor="t"/>
          <a:lstStyle/>
          <a:p>
            <a:pPr>
              <a:lnSpc>
                <a:spcPts val="6561"/>
              </a:lnSpc>
            </a:pPr>
            <a:r>
              <a:rPr lang="en-US" sz="5300" b="1" dirty="0">
                <a:solidFill>
                  <a:srgbClr val="FF726D"/>
                </a:solidFill>
                <a:latin typeface="Inconsolata" pitchFamily="34" charset="0"/>
                <a:ea typeface="Inconsolata" pitchFamily="34" charset="-122"/>
                <a:cs typeface="Inconsolata" pitchFamily="34" charset="-120"/>
              </a:rPr>
              <a:t>Experimental Evaluation</a:t>
            </a:r>
            <a:endParaRPr lang="en-US" sz="5300" dirty="0"/>
          </a:p>
        </p:txBody>
      </p:sp>
      <p:sp>
        <p:nvSpPr>
          <p:cNvPr id="6" name="Text 3"/>
          <p:cNvSpPr/>
          <p:nvPr/>
        </p:nvSpPr>
        <p:spPr>
          <a:xfrm>
            <a:off x="6319601" y="4226123"/>
            <a:ext cx="7477602" cy="1777008"/>
          </a:xfrm>
          <a:prstGeom prst="rect">
            <a:avLst/>
          </a:prstGeom>
          <a:noFill/>
          <a:ln/>
        </p:spPr>
        <p:txBody>
          <a:bodyPr wrap="square" lIns="91435" tIns="45718" rIns="91435" bIns="45718" rtlCol="0" anchor="t"/>
          <a:lstStyle/>
          <a:p>
            <a:pPr algn="just">
              <a:lnSpc>
                <a:spcPts val="2798"/>
              </a:lnSpc>
            </a:pPr>
            <a:r>
              <a:rPr lang="en-US" sz="1700" dirty="0">
                <a:solidFill>
                  <a:srgbClr val="DAD1E6"/>
                </a:solidFill>
                <a:latin typeface="Fira Sans" pitchFamily="34" charset="0"/>
                <a:ea typeface="Fira Sans" pitchFamily="34" charset="-122"/>
                <a:cs typeface="Fira Sans" pitchFamily="34" charset="-120"/>
              </a:rPr>
              <a:t>The created fuzzy-based forensic analysis and classification of email data using deep learning was evaluated using the following performance indicators. </a:t>
            </a:r>
            <a:r>
              <a:rPr lang="en-US" sz="1700" dirty="0" smtClean="0">
                <a:solidFill>
                  <a:srgbClr val="DAD1E6"/>
                </a:solidFill>
                <a:latin typeface="Fira Sans" pitchFamily="34" charset="0"/>
                <a:ea typeface="Fira Sans" pitchFamily="34" charset="-122"/>
                <a:cs typeface="Fira Sans" pitchFamily="34" charset="-120"/>
              </a:rPr>
              <a:t>•</a:t>
            </a:r>
          </a:p>
          <a:p>
            <a:pPr algn="just">
              <a:lnSpc>
                <a:spcPts val="2798"/>
              </a:lnSpc>
            </a:pPr>
            <a:r>
              <a:rPr lang="en-US" sz="1700" dirty="0" smtClean="0">
                <a:solidFill>
                  <a:srgbClr val="DAD1E6"/>
                </a:solidFill>
                <a:latin typeface="Fira Sans" pitchFamily="34" charset="0"/>
                <a:ea typeface="Fira Sans" pitchFamily="34" charset="-122"/>
                <a:cs typeface="Fira Sans" pitchFamily="34" charset="-120"/>
              </a:rPr>
              <a:t>True </a:t>
            </a:r>
            <a:r>
              <a:rPr lang="en-US" sz="1700" dirty="0">
                <a:solidFill>
                  <a:srgbClr val="DAD1E6"/>
                </a:solidFill>
                <a:latin typeface="Fira Sans" pitchFamily="34" charset="0"/>
                <a:ea typeface="Fira Sans" pitchFamily="34" charset="-122"/>
                <a:cs typeface="Fira Sans" pitchFamily="34" charset="-120"/>
              </a:rPr>
              <a:t>positive rate (TP): The number of instances accurately classified in the normal class. </a:t>
            </a:r>
            <a:endParaRPr lang="en-US" sz="1700" dirty="0" smtClean="0">
              <a:solidFill>
                <a:srgbClr val="DAD1E6"/>
              </a:solidFill>
              <a:latin typeface="Fira Sans" pitchFamily="34" charset="0"/>
              <a:ea typeface="Fira Sans" pitchFamily="34" charset="-122"/>
              <a:cs typeface="Fira Sans" pitchFamily="34" charset="-120"/>
            </a:endParaRPr>
          </a:p>
          <a:p>
            <a:pPr algn="just">
              <a:lnSpc>
                <a:spcPts val="2798"/>
              </a:lnSpc>
            </a:pPr>
            <a:r>
              <a:rPr lang="en-US" sz="1700" dirty="0" smtClean="0">
                <a:solidFill>
                  <a:srgbClr val="DAD1E6"/>
                </a:solidFill>
                <a:latin typeface="Fira Sans" pitchFamily="34" charset="0"/>
                <a:ea typeface="Fira Sans" pitchFamily="34" charset="-122"/>
                <a:cs typeface="Fira Sans" pitchFamily="34" charset="-120"/>
              </a:rPr>
              <a:t>This </a:t>
            </a:r>
            <a:r>
              <a:rPr lang="en-US" sz="1700" dirty="0">
                <a:solidFill>
                  <a:srgbClr val="DAD1E6"/>
                </a:solidFill>
                <a:latin typeface="Fira Sans" pitchFamily="34" charset="0"/>
                <a:ea typeface="Fira Sans" pitchFamily="34" charset="-122"/>
                <a:cs typeface="Fira Sans" pitchFamily="34" charset="-120"/>
              </a:rPr>
              <a:t>is indicated in . 𝑇 𝑃 = 𝑇 𝑃 𝑇 𝑃 + 𝐹 𝑁  where FN is number of instances incorrectly classified in the normal class.</a:t>
            </a:r>
            <a:endParaRPr lang="en-US" sz="17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2301479"/>
            <a:ext cx="5554981" cy="694373"/>
          </a:xfrm>
          <a:prstGeom prst="rect">
            <a:avLst/>
          </a:prstGeom>
          <a:noFill/>
          <a:ln/>
        </p:spPr>
        <p:txBody>
          <a:bodyPr wrap="none" lIns="91435" tIns="45718" rIns="91435" bIns="45718" rtlCol="0" anchor="t"/>
          <a:lstStyle/>
          <a:p>
            <a:pPr>
              <a:lnSpc>
                <a:spcPts val="5468"/>
              </a:lnSpc>
            </a:pPr>
            <a:r>
              <a:rPr lang="en-US" sz="4400" b="1" dirty="0">
                <a:solidFill>
                  <a:srgbClr val="FF726D"/>
                </a:solidFill>
                <a:latin typeface="Inconsolata" pitchFamily="34" charset="0"/>
                <a:ea typeface="Inconsolata" pitchFamily="34" charset="-122"/>
                <a:cs typeface="Inconsolata" pitchFamily="34" charset="-120"/>
              </a:rPr>
              <a:t>Discussion</a:t>
            </a:r>
            <a:endParaRPr lang="en-US" sz="4400" dirty="0"/>
          </a:p>
        </p:txBody>
      </p:sp>
      <p:sp>
        <p:nvSpPr>
          <p:cNvPr id="5" name="Text 3"/>
          <p:cNvSpPr/>
          <p:nvPr/>
        </p:nvSpPr>
        <p:spPr>
          <a:xfrm>
            <a:off x="2037995" y="3440193"/>
            <a:ext cx="10554414" cy="2487811"/>
          </a:xfrm>
          <a:prstGeom prst="rect">
            <a:avLst/>
          </a:prstGeom>
          <a:noFill/>
          <a:ln/>
        </p:spPr>
        <p:txBody>
          <a:bodyPr wrap="square" lIns="91435" tIns="45718" rIns="91435" bIns="45718" rtlCol="0" anchor="t"/>
          <a:lstStyle/>
          <a:p>
            <a:pPr>
              <a:lnSpc>
                <a:spcPts val="2798"/>
              </a:lnSpc>
            </a:pPr>
            <a:r>
              <a:rPr lang="en-US" sz="1700" dirty="0">
                <a:solidFill>
                  <a:srgbClr val="DAD1E6"/>
                </a:solidFill>
                <a:latin typeface="Fira Sans" pitchFamily="34" charset="0"/>
                <a:ea typeface="Fira Sans" pitchFamily="34" charset="-122"/>
                <a:cs typeface="Fira Sans" pitchFamily="34" charset="-120"/>
              </a:rPr>
              <a:t>The method uses a genetic algorithm to search through the training set and choose the most crucial attributes. The parameter settings for the genetic search include population size of 20, the number of generations used is 20, the probability of crossover is 0.6, which indicates the rate at which beneficial materials are exchanged between individuals in the population to produce better individuals, the probability of mutation is 0.033, which indicates the rate at which genes are mixed in the population of individuals for better solutions, and the random number seed is 1, which indicates the starting point in the genetic search.</a:t>
            </a:r>
            <a:endParaRPr lang="en-US" sz="17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2905363"/>
            <a:ext cx="5554981" cy="694373"/>
          </a:xfrm>
          <a:prstGeom prst="rect">
            <a:avLst/>
          </a:prstGeom>
          <a:noFill/>
          <a:ln/>
        </p:spPr>
        <p:txBody>
          <a:bodyPr wrap="none" lIns="91435" tIns="45718" rIns="91435" bIns="45718" rtlCol="0" anchor="t"/>
          <a:lstStyle/>
          <a:p>
            <a:pPr>
              <a:lnSpc>
                <a:spcPts val="5468"/>
              </a:lnSpc>
            </a:pPr>
            <a:r>
              <a:rPr lang="en-US" sz="4400" b="1" dirty="0">
                <a:solidFill>
                  <a:srgbClr val="FF726D"/>
                </a:solidFill>
                <a:latin typeface="Inconsolata" pitchFamily="34" charset="0"/>
                <a:ea typeface="Inconsolata" pitchFamily="34" charset="-122"/>
                <a:cs typeface="Inconsolata" pitchFamily="34" charset="-120"/>
              </a:rPr>
              <a:t>Results</a:t>
            </a:r>
            <a:endParaRPr lang="en-US" sz="4400" dirty="0"/>
          </a:p>
        </p:txBody>
      </p:sp>
      <p:sp>
        <p:nvSpPr>
          <p:cNvPr id="5" name="Text 3"/>
          <p:cNvSpPr/>
          <p:nvPr/>
        </p:nvSpPr>
        <p:spPr>
          <a:xfrm>
            <a:off x="2037994" y="3932992"/>
            <a:ext cx="4164806" cy="347186"/>
          </a:xfrm>
          <a:prstGeom prst="rect">
            <a:avLst/>
          </a:prstGeom>
          <a:noFill/>
          <a:ln/>
        </p:spPr>
        <p:txBody>
          <a:bodyPr wrap="none" lIns="91435" tIns="45718" rIns="91435" bIns="45718" rtlCol="0" anchor="t"/>
          <a:lstStyle/>
          <a:p>
            <a:pPr>
              <a:lnSpc>
                <a:spcPts val="2734"/>
              </a:lnSpc>
            </a:pPr>
            <a:r>
              <a:rPr lang="en-US" sz="2100" b="1" dirty="0">
                <a:solidFill>
                  <a:srgbClr val="FF726D"/>
                </a:solidFill>
                <a:latin typeface="Inconsolata" pitchFamily="34" charset="0"/>
                <a:ea typeface="Inconsolata" pitchFamily="34" charset="-122"/>
                <a:cs typeface="Inconsolata" pitchFamily="34" charset="-120"/>
              </a:rPr>
              <a:t>Successful Spam Classification</a:t>
            </a:r>
            <a:endParaRPr lang="en-US" sz="2100" dirty="0"/>
          </a:p>
        </p:txBody>
      </p:sp>
      <p:sp>
        <p:nvSpPr>
          <p:cNvPr id="6" name="Text 4"/>
          <p:cNvSpPr/>
          <p:nvPr/>
        </p:nvSpPr>
        <p:spPr>
          <a:xfrm>
            <a:off x="2037995" y="4613435"/>
            <a:ext cx="10554414" cy="710803"/>
          </a:xfrm>
          <a:prstGeom prst="rect">
            <a:avLst/>
          </a:prstGeom>
          <a:noFill/>
          <a:ln/>
        </p:spPr>
        <p:txBody>
          <a:bodyPr wrap="square" lIns="91435" tIns="45718" rIns="91435" bIns="45718" rtlCol="0" anchor="t"/>
          <a:lstStyle/>
          <a:p>
            <a:pPr>
              <a:lnSpc>
                <a:spcPts val="2798"/>
              </a:lnSpc>
            </a:pPr>
            <a:r>
              <a:rPr lang="en-US" sz="1700" dirty="0">
                <a:solidFill>
                  <a:srgbClr val="DAD1E6"/>
                </a:solidFill>
                <a:latin typeface="Fira Sans" pitchFamily="34" charset="0"/>
                <a:ea typeface="Fira Sans" pitchFamily="34" charset="-122"/>
                <a:cs typeface="Fira Sans" pitchFamily="34" charset="-120"/>
              </a:rPr>
              <a:t>The spam classification project achieved a high accuracy rate in identifying and filtering out spam emails effectively.</a:t>
            </a:r>
            <a:endParaRPr lang="en-US" sz="17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372673"/>
            <a:ext cx="5554981" cy="694373"/>
          </a:xfrm>
          <a:prstGeom prst="rect">
            <a:avLst/>
          </a:prstGeom>
          <a:noFill/>
          <a:ln/>
        </p:spPr>
        <p:txBody>
          <a:bodyPr wrap="none" lIns="91435" tIns="45718" rIns="91435" bIns="45718" rtlCol="0" anchor="t"/>
          <a:lstStyle/>
          <a:p>
            <a:pPr>
              <a:lnSpc>
                <a:spcPts val="5468"/>
              </a:lnSpc>
            </a:pPr>
            <a:r>
              <a:rPr lang="en-US" sz="4400" b="1" dirty="0">
                <a:solidFill>
                  <a:srgbClr val="FF726D"/>
                </a:solidFill>
                <a:latin typeface="Inconsolata" pitchFamily="34" charset="0"/>
                <a:ea typeface="Inconsolata" pitchFamily="34" charset="-122"/>
                <a:cs typeface="Inconsolata" pitchFamily="34" charset="-120"/>
              </a:rPr>
              <a:t>Related Work</a:t>
            </a:r>
            <a:endParaRPr lang="en-US" sz="4400" dirty="0"/>
          </a:p>
        </p:txBody>
      </p:sp>
      <p:pic>
        <p:nvPicPr>
          <p:cNvPr id="5" name="Image 0" descr="preencoded.png"/>
          <p:cNvPicPr>
            <a:picLocks noChangeAspect="1"/>
          </p:cNvPicPr>
          <p:nvPr/>
        </p:nvPicPr>
        <p:blipFill>
          <a:blip r:embed="rId3"/>
          <a:stretch>
            <a:fillRect/>
          </a:stretch>
        </p:blipFill>
        <p:spPr>
          <a:xfrm>
            <a:off x="2037994" y="2511385"/>
            <a:ext cx="444341" cy="444341"/>
          </a:xfrm>
          <a:prstGeom prst="rect">
            <a:avLst/>
          </a:prstGeom>
        </p:spPr>
      </p:pic>
      <p:sp>
        <p:nvSpPr>
          <p:cNvPr id="6" name="Text 3"/>
          <p:cNvSpPr/>
          <p:nvPr/>
        </p:nvSpPr>
        <p:spPr>
          <a:xfrm>
            <a:off x="2037994" y="3177897"/>
            <a:ext cx="2777490" cy="347186"/>
          </a:xfrm>
          <a:prstGeom prst="rect">
            <a:avLst/>
          </a:prstGeom>
          <a:noFill/>
          <a:ln/>
        </p:spPr>
        <p:txBody>
          <a:bodyPr wrap="none" lIns="91435" tIns="45718" rIns="91435" bIns="45718" rtlCol="0" anchor="t"/>
          <a:lstStyle/>
          <a:p>
            <a:pPr>
              <a:lnSpc>
                <a:spcPts val="2734"/>
              </a:lnSpc>
            </a:pPr>
            <a:endParaRPr lang="en-US" sz="2100" dirty="0"/>
          </a:p>
        </p:txBody>
      </p:sp>
      <p:sp>
        <p:nvSpPr>
          <p:cNvPr id="7" name="Text 4"/>
          <p:cNvSpPr/>
          <p:nvPr/>
        </p:nvSpPr>
        <p:spPr>
          <a:xfrm>
            <a:off x="2037995" y="3658314"/>
            <a:ext cx="10554414" cy="3198614"/>
          </a:xfrm>
          <a:prstGeom prst="rect">
            <a:avLst/>
          </a:prstGeom>
          <a:noFill/>
          <a:ln/>
        </p:spPr>
        <p:txBody>
          <a:bodyPr wrap="square" lIns="91435" tIns="45718" rIns="91435" bIns="45718" rtlCol="0" anchor="t"/>
          <a:lstStyle/>
          <a:p>
            <a:pPr algn="just">
              <a:lnSpc>
                <a:spcPts val="2798"/>
              </a:lnSpc>
            </a:pPr>
            <a:r>
              <a:rPr lang="en-US" sz="1700" dirty="0">
                <a:solidFill>
                  <a:srgbClr val="DAD1E6"/>
                </a:solidFill>
                <a:latin typeface="Fira Sans" pitchFamily="34" charset="0"/>
                <a:ea typeface="Fira Sans" pitchFamily="34" charset="-122"/>
                <a:cs typeface="Fira Sans" pitchFamily="34" charset="-120"/>
              </a:rPr>
              <a:t>References also created an improved genetic programming method for identifying unwanted emails. The method that has been created for detecting spams works by creating an ensemble of classifiers. The created method utilized an ensemble of classifiers for email spam filtering and the greedy stepwise search strategy to extract the most significant features from two benchmark datasets (Enron and spamassassin). Genetic Programming (GP), Bayesian, NB, J48 decision tree, RF, and SVM were some of the relevant machine learning methods that were compared to the constructed ensemble of classifiers. The study’s findings demonstrated that, in terms of performance accuracy and false positive rate, the constructed ensemble of classifiers outperformed related methods. The study did not include methods for data imbalance problem and feature selection method.</a:t>
            </a:r>
            <a:endParaRPr lang="en-US" sz="1700"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pulent">
  <a:themeElements>
    <a:clrScheme name="Opulent">
      <a:dk1>
        <a:sysClr val="windowText" lastClr="000000"/>
      </a:dk1>
      <a:lt1>
        <a:sysClr val="window" lastClr="FFFFFF"/>
      </a:lt1>
      <a:dk2>
        <a:srgbClr val="B13F9A"/>
      </a:dk2>
      <a:lt2>
        <a:srgbClr val="F4E7ED"/>
      </a:lt2>
      <a:accent1>
        <a:srgbClr val="B83D68"/>
      </a:accent1>
      <a:accent2>
        <a:srgbClr val="AC66BB"/>
      </a:accent2>
      <a:accent3>
        <a:srgbClr val="DE6C36"/>
      </a:accent3>
      <a:accent4>
        <a:srgbClr val="F9B639"/>
      </a:accent4>
      <a:accent5>
        <a:srgbClr val="CF6DA4"/>
      </a:accent5>
      <a:accent6>
        <a:srgbClr val="FA8D3D"/>
      </a:accent6>
      <a:hlink>
        <a:srgbClr val="FFDE66"/>
      </a:hlink>
      <a:folHlink>
        <a:srgbClr val="D490C5"/>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pulent">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gradFill rotWithShape="1">
          <a:gsLst>
            <a:gs pos="0">
              <a:schemeClr val="phClr">
                <a:tint val="78000"/>
                <a:satMod val="220000"/>
              </a:schemeClr>
            </a:gs>
            <a:gs pos="100000">
              <a:schemeClr val="phClr">
                <a:shade val="35000"/>
                <a:satMod val="155000"/>
              </a:schemeClr>
            </a:gs>
          </a:gsLst>
          <a:path path="circle">
            <a:fillToRect l="50000" t="50000" r="50000" b="50000"/>
          </a:path>
        </a:gradFill>
        <a:blipFill>
          <a:blip xmlns:r="http://schemas.openxmlformats.org/officeDocument/2006/relationships" r:embed="rId1">
            <a:duotone>
              <a:schemeClr val="phClr">
                <a:shade val="60000"/>
                <a:satMod val="180000"/>
              </a:schemeClr>
              <a:schemeClr val="phClr">
                <a:tint val="500"/>
                <a:satMod val="150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Opulent</Template>
  <TotalTime>77</TotalTime>
  <Words>1046</Words>
  <Application>Microsoft Office PowerPoint</Application>
  <PresentationFormat>Custom</PresentationFormat>
  <Paragraphs>71</Paragraphs>
  <Slides>11</Slides>
  <Notes>9</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Opulent</vt:lpstr>
      <vt:lpstr>SPAM CLASSIFICATION USING Nlp LANGUAGE  CAPSTONE PROJECT CSA 1337 </vt:lpstr>
      <vt:lpstr>Slide 2</vt:lpstr>
      <vt:lpstr>Slide 3</vt:lpstr>
      <vt:lpstr>Slide 4</vt:lpstr>
      <vt:lpstr>Slide 5</vt:lpstr>
      <vt:lpstr>Slide 6</vt:lpstr>
      <vt:lpstr>Slide 7</vt:lpstr>
      <vt:lpstr>Slide 8</vt:lpstr>
      <vt:lpstr>Slide 9</vt:lpstr>
      <vt:lpstr>Slide 10</vt:lpstr>
      <vt:lpstr>BIBILOGRAPHY</vt:lpstr>
    </vt:vector>
  </TitlesOfParts>
  <Company>PptxGenJS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Admin</cp:lastModifiedBy>
  <cp:revision>2</cp:revision>
  <dcterms:created xsi:type="dcterms:W3CDTF">2024-03-28T17:05:27Z</dcterms:created>
  <dcterms:modified xsi:type="dcterms:W3CDTF">2024-03-29T04:01:35Z</dcterms:modified>
</cp:coreProperties>
</file>